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2" r:id="rId1"/>
  </p:sldMasterIdLst>
  <p:notesMasterIdLst>
    <p:notesMasterId r:id="rId13"/>
  </p:notesMasterIdLst>
  <p:handoutMasterIdLst>
    <p:handoutMasterId r:id="rId14"/>
  </p:handoutMasterIdLst>
  <p:sldIdLst>
    <p:sldId id="850" r:id="rId2"/>
    <p:sldId id="879" r:id="rId3"/>
    <p:sldId id="903" r:id="rId4"/>
    <p:sldId id="904" r:id="rId5"/>
    <p:sldId id="905" r:id="rId6"/>
    <p:sldId id="907" r:id="rId7"/>
    <p:sldId id="906" r:id="rId8"/>
    <p:sldId id="908" r:id="rId9"/>
    <p:sldId id="909" r:id="rId10"/>
    <p:sldId id="910" r:id="rId11"/>
    <p:sldId id="845" r:id="rId12"/>
  </p:sldIdLst>
  <p:sldSz cx="12188825" cy="6858000"/>
  <p:notesSz cx="7010400" cy="9296400"/>
  <p:embeddedFontLst>
    <p:embeddedFont>
      <p:font typeface="Calibri" panose="020F0502020204030204" pitchFamily="34" charset="0"/>
      <p:regular r:id="rId15"/>
      <p:bold r:id="rId16"/>
      <p:italic r:id="rId17"/>
      <p:boldItalic r:id="rId18"/>
    </p:embeddedFont>
    <p:embeddedFont>
      <p:font typeface="Helvetica" panose="020B0604020202020204" pitchFamily="34" charset="0"/>
      <p:regular r:id="rId19"/>
      <p:bold r:id="rId20"/>
      <p:italic r:id="rId21"/>
      <p:boldItalic r:id="rId22"/>
    </p:embeddedFont>
    <p:embeddedFont>
      <p:font typeface="Assistant ExtraBold" panose="020B0604020202020204" charset="-79"/>
      <p:bold r:id="rId23"/>
    </p:embeddedFont>
    <p:embeddedFont>
      <p:font typeface="Assistant SemiBold" panose="020B0604020202020204" charset="-79"/>
      <p:bold r:id="rId24"/>
    </p:embeddedFont>
  </p:embeddedFontLst>
  <p:defaultTextStyle>
    <a:defPPr>
      <a:defRPr lang="en-US"/>
    </a:defPPr>
    <a:lvl1pPr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1pPr>
    <a:lvl2pPr marL="60949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2pPr>
    <a:lvl3pPr marL="1218987"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3pPr>
    <a:lvl4pPr marL="1828480"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4pPr>
    <a:lvl5pPr marL="2437973" algn="l" rtl="0" fontAlgn="base">
      <a:spcBef>
        <a:spcPct val="20000"/>
      </a:spcBef>
      <a:spcAft>
        <a:spcPct val="0"/>
      </a:spcAft>
      <a:buClr>
        <a:schemeClr val="accent2"/>
      </a:buClr>
      <a:buSzPct val="65000"/>
      <a:buFont typeface="Wingdings" pitchFamily="2" charset="2"/>
      <a:defRPr sz="4000" kern="1200">
        <a:solidFill>
          <a:schemeClr val="tx1"/>
        </a:solidFill>
        <a:latin typeface="Helvetica" pitchFamily="34" charset="0"/>
        <a:ea typeface="+mn-ea"/>
        <a:cs typeface="+mn-cs"/>
      </a:defRPr>
    </a:lvl5pPr>
    <a:lvl6pPr marL="3047467" algn="l" defTabSz="1218987" rtl="0" eaLnBrk="1" latinLnBrk="0" hangingPunct="1">
      <a:defRPr sz="4000" kern="1200">
        <a:solidFill>
          <a:schemeClr val="tx1"/>
        </a:solidFill>
        <a:latin typeface="Helvetica" pitchFamily="34" charset="0"/>
        <a:ea typeface="+mn-ea"/>
        <a:cs typeface="+mn-cs"/>
      </a:defRPr>
    </a:lvl6pPr>
    <a:lvl7pPr marL="3656960" algn="l" defTabSz="1218987" rtl="0" eaLnBrk="1" latinLnBrk="0" hangingPunct="1">
      <a:defRPr sz="4000" kern="1200">
        <a:solidFill>
          <a:schemeClr val="tx1"/>
        </a:solidFill>
        <a:latin typeface="Helvetica" pitchFamily="34" charset="0"/>
        <a:ea typeface="+mn-ea"/>
        <a:cs typeface="+mn-cs"/>
      </a:defRPr>
    </a:lvl7pPr>
    <a:lvl8pPr marL="4266453" algn="l" defTabSz="1218987" rtl="0" eaLnBrk="1" latinLnBrk="0" hangingPunct="1">
      <a:defRPr sz="4000" kern="1200">
        <a:solidFill>
          <a:schemeClr val="tx1"/>
        </a:solidFill>
        <a:latin typeface="Helvetica" pitchFamily="34" charset="0"/>
        <a:ea typeface="+mn-ea"/>
        <a:cs typeface="+mn-cs"/>
      </a:defRPr>
    </a:lvl8pPr>
    <a:lvl9pPr marL="4875947" algn="l" defTabSz="1218987" rtl="0" eaLnBrk="1" latinLnBrk="0" hangingPunct="1">
      <a:defRPr sz="4000" kern="1200">
        <a:solidFill>
          <a:schemeClr val="tx1"/>
        </a:solidFill>
        <a:latin typeface="Helvetica" pitchFamily="34" charset="0"/>
        <a:ea typeface="+mn-ea"/>
        <a:cs typeface="+mn-cs"/>
      </a:defRPr>
    </a:lvl9pPr>
  </p:defaultTextStyle>
  <p:extLst>
    <p:ext uri="{EFAFB233-063F-42B5-8137-9DF3F51BA10A}">
      <p15:sldGuideLst xmlns:p15="http://schemas.microsoft.com/office/powerpoint/2012/main">
        <p15:guide id="1" orient="horz" pos="1560" userDrawn="1">
          <p15:clr>
            <a:srgbClr val="A4A3A4"/>
          </p15:clr>
        </p15:guide>
        <p15:guide id="2" orient="horz" pos="4270">
          <p15:clr>
            <a:srgbClr val="A4A3A4"/>
          </p15:clr>
        </p15:guide>
        <p15:guide id="3" orient="horz" pos="2904" userDrawn="1">
          <p15:clr>
            <a:srgbClr val="A4A3A4"/>
          </p15:clr>
        </p15:guide>
        <p15:guide id="4" orient="horz" pos="536">
          <p15:clr>
            <a:srgbClr val="A4A3A4"/>
          </p15:clr>
        </p15:guide>
        <p15:guide id="5" orient="horz" pos="2476">
          <p15:clr>
            <a:srgbClr val="A4A3A4"/>
          </p15:clr>
        </p15:guide>
        <p15:guide id="6" orient="horz" pos="4202">
          <p15:clr>
            <a:srgbClr val="A4A3A4"/>
          </p15:clr>
        </p15:guide>
        <p15:guide id="7" pos="647" userDrawn="1">
          <p15:clr>
            <a:srgbClr val="A4A3A4"/>
          </p15:clr>
        </p15:guide>
        <p15:guide id="8" pos="2367">
          <p15:clr>
            <a:srgbClr val="A4A3A4"/>
          </p15:clr>
        </p15:guide>
        <p15:guide id="9" pos="3388">
          <p15:clr>
            <a:srgbClr val="A4A3A4"/>
          </p15:clr>
        </p15:guide>
        <p15:guide id="10" orient="horz" pos="136">
          <p15:clr>
            <a:srgbClr val="A4A3A4"/>
          </p15:clr>
        </p15:guide>
        <p15:guide id="11" orient="horz" pos="620">
          <p15:clr>
            <a:srgbClr val="A4A3A4"/>
          </p15:clr>
        </p15:guide>
        <p15:guide id="12" orient="horz" pos="397">
          <p15:clr>
            <a:srgbClr val="A4A3A4"/>
          </p15:clr>
        </p15:guide>
        <p15:guide id="13" pos="5174">
          <p15:clr>
            <a:srgbClr val="A4A3A4"/>
          </p15:clr>
        </p15:guide>
        <p15:guide id="14" pos="3860">
          <p15:clr>
            <a:srgbClr val="A4A3A4"/>
          </p15:clr>
        </p15:guide>
        <p15:guide id="15" pos="6919">
          <p15:clr>
            <a:srgbClr val="A4A3A4"/>
          </p15:clr>
        </p15:guide>
        <p15:guide id="16" pos="7215">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chel Peak" initials="" lastIdx="8" clrIdx="0"/>
  <p:cmAuthor id="1" name="Shay Barak" initials="SB" lastIdx="1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222"/>
    <a:srgbClr val="7F7F7F"/>
    <a:srgbClr val="4F17A8"/>
    <a:srgbClr val="2AC4F4"/>
    <a:srgbClr val="59D4EB"/>
    <a:srgbClr val="A6A6A6"/>
    <a:srgbClr val="FF9461"/>
    <a:srgbClr val="0080A8"/>
    <a:srgbClr val="8A66C4"/>
    <a:srgbClr val="7550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5024" autoAdjust="0"/>
  </p:normalViewPr>
  <p:slideViewPr>
    <p:cSldViewPr snapToGrid="0" snapToObjects="1">
      <p:cViewPr varScale="1">
        <p:scale>
          <a:sx n="69" d="100"/>
          <a:sy n="69" d="100"/>
        </p:scale>
        <p:origin x="524" y="32"/>
      </p:cViewPr>
      <p:guideLst>
        <p:guide orient="horz" pos="1560"/>
        <p:guide orient="horz" pos="4270"/>
        <p:guide orient="horz" pos="2904"/>
        <p:guide orient="horz" pos="536"/>
        <p:guide orient="horz" pos="2476"/>
        <p:guide orient="horz" pos="4202"/>
        <p:guide pos="647"/>
        <p:guide pos="2367"/>
        <p:guide pos="3388"/>
        <p:guide orient="horz" pos="136"/>
        <p:guide orient="horz" pos="620"/>
        <p:guide orient="horz" pos="397"/>
        <p:guide pos="5174"/>
        <p:guide pos="3860"/>
        <p:guide pos="6919"/>
        <p:guide pos="7215"/>
      </p:guideLst>
    </p:cSldViewPr>
  </p:slideViewPr>
  <p:outlineViewPr>
    <p:cViewPr>
      <p:scale>
        <a:sx n="33" d="100"/>
        <a:sy n="33" d="100"/>
      </p:scale>
      <p:origin x="0" y="-9186"/>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showGuides="1">
      <p:cViewPr varScale="1">
        <p:scale>
          <a:sx n="85" d="100"/>
          <a:sy n="85" d="100"/>
        </p:scale>
        <p:origin x="3846" y="10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54A2399-B892-45F0-82BB-FD8C95A65D36}" type="datetimeFigureOut">
              <a:rPr lang="en-US" smtClean="0">
                <a:latin typeface="Arial" panose="020B0604020202020204" pitchFamily="34" charset="0"/>
              </a:rPr>
              <a:t>3/22/2025</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8DE283-2FFE-4E79-86B3-19981A050BF6}"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259687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4" name="Rectangle 4"/>
          <p:cNvSpPr>
            <a:spLocks noGrp="1" noRot="1" noChangeAspect="1" noChangeArrowheads="1" noTextEdit="1"/>
          </p:cNvSpPr>
          <p:nvPr>
            <p:ph type="sldImg" idx="2"/>
          </p:nvPr>
        </p:nvSpPr>
        <p:spPr bwMode="auto">
          <a:xfrm>
            <a:off x="407988" y="696913"/>
            <a:ext cx="6194425"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spcBef>
                <a:spcPct val="0"/>
              </a:spcBef>
              <a:buClrTx/>
              <a:buSzTx/>
              <a:buFontTx/>
              <a:buNone/>
              <a:defRPr sz="1200">
                <a:latin typeface="Arial" charset="0"/>
              </a:defRPr>
            </a:lvl1pPr>
          </a:lstStyle>
          <a:p>
            <a:endParaRPr lang="en-US" dirty="0"/>
          </a:p>
        </p:txBody>
      </p:sp>
      <p:sp>
        <p:nvSpPr>
          <p:cNvPr id="1536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spcBef>
                <a:spcPct val="0"/>
              </a:spcBef>
              <a:buClrTx/>
              <a:buSzTx/>
              <a:buFontTx/>
              <a:buNone/>
              <a:defRPr sz="1200">
                <a:latin typeface="Arial" charset="0"/>
              </a:defRPr>
            </a:lvl1pPr>
          </a:lstStyle>
          <a:p>
            <a:fld id="{3EEE9B47-791B-47F7-AE03-C0D580CA0B67}" type="slidenum">
              <a:rPr lang="en-US"/>
              <a:pPr/>
              <a:t>‹#›</a:t>
            </a:fld>
            <a:endParaRPr lang="en-US" dirty="0"/>
          </a:p>
        </p:txBody>
      </p:sp>
    </p:spTree>
    <p:extLst>
      <p:ext uri="{BB962C8B-B14F-4D97-AF65-F5344CB8AC3E}">
        <p14:creationId xmlns:p14="http://schemas.microsoft.com/office/powerpoint/2010/main" val="17388160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charset="0"/>
        <a:ea typeface="+mn-ea"/>
        <a:cs typeface="+mn-cs"/>
      </a:defRPr>
    </a:lvl1pPr>
    <a:lvl2pPr marL="609493" algn="l" rtl="0" fontAlgn="base">
      <a:spcBef>
        <a:spcPct val="30000"/>
      </a:spcBef>
      <a:spcAft>
        <a:spcPct val="0"/>
      </a:spcAft>
      <a:defRPr sz="1600" kern="1200">
        <a:solidFill>
          <a:schemeClr val="tx1"/>
        </a:solidFill>
        <a:latin typeface="Arial" charset="0"/>
        <a:ea typeface="+mn-ea"/>
        <a:cs typeface="+mn-cs"/>
      </a:defRPr>
    </a:lvl2pPr>
    <a:lvl3pPr marL="1218987" algn="l" rtl="0" fontAlgn="base">
      <a:spcBef>
        <a:spcPct val="30000"/>
      </a:spcBef>
      <a:spcAft>
        <a:spcPct val="0"/>
      </a:spcAft>
      <a:defRPr sz="1600" kern="1200">
        <a:solidFill>
          <a:schemeClr val="tx1"/>
        </a:solidFill>
        <a:latin typeface="Arial" charset="0"/>
        <a:ea typeface="+mn-ea"/>
        <a:cs typeface="+mn-cs"/>
      </a:defRPr>
    </a:lvl3pPr>
    <a:lvl4pPr marL="1828480" algn="l" rtl="0" fontAlgn="base">
      <a:spcBef>
        <a:spcPct val="30000"/>
      </a:spcBef>
      <a:spcAft>
        <a:spcPct val="0"/>
      </a:spcAft>
      <a:defRPr sz="1600" kern="1200">
        <a:solidFill>
          <a:schemeClr val="tx1"/>
        </a:solidFill>
        <a:latin typeface="Arial" charset="0"/>
        <a:ea typeface="+mn-ea"/>
        <a:cs typeface="+mn-cs"/>
      </a:defRPr>
    </a:lvl4pPr>
    <a:lvl5pPr marL="2437973" algn="l" rtl="0" fontAlgn="base">
      <a:spcBef>
        <a:spcPct val="30000"/>
      </a:spcBef>
      <a:spcAft>
        <a:spcPct val="0"/>
      </a:spcAft>
      <a:defRPr sz="1600" kern="1200">
        <a:solidFill>
          <a:schemeClr val="tx1"/>
        </a:solidFill>
        <a:latin typeface="Arial" charset="0"/>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a:t>
            </a:fld>
            <a:endParaRPr lang="en-US" dirty="0"/>
          </a:p>
        </p:txBody>
      </p:sp>
    </p:spTree>
    <p:extLst>
      <p:ext uri="{BB962C8B-B14F-4D97-AF65-F5344CB8AC3E}">
        <p14:creationId xmlns:p14="http://schemas.microsoft.com/office/powerpoint/2010/main" val="3724350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E9B47-791B-47F7-AE03-C0D580CA0B67}" type="slidenum">
              <a:rPr lang="en-US" smtClean="0"/>
              <a:pPr/>
              <a:t>11</a:t>
            </a:fld>
            <a:endParaRPr lang="en-US" dirty="0"/>
          </a:p>
        </p:txBody>
      </p:sp>
    </p:spTree>
    <p:extLst>
      <p:ext uri="{BB962C8B-B14F-4D97-AF65-F5344CB8AC3E}">
        <p14:creationId xmlns:p14="http://schemas.microsoft.com/office/powerpoint/2010/main" val="41258694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D4F8BB4-FAC9-AA7E-7824-0075369C09E1}"/>
              </a:ext>
            </a:extLst>
          </p:cNvPr>
          <p:cNvSpPr/>
          <p:nvPr userDrawn="1"/>
        </p:nvSpPr>
        <p:spPr bwMode="auto">
          <a:xfrm>
            <a:off x="0" y="4231178"/>
            <a:ext cx="12188823" cy="2626822"/>
          </a:xfrm>
          <a:prstGeom prst="rect">
            <a:avLst/>
          </a:prstGeom>
          <a:solidFill>
            <a:srgbClr val="ABABA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Graphical user interface  Description automatically generated with low confidence">
            <a:extLst>
              <a:ext uri="{FF2B5EF4-FFF2-40B4-BE49-F238E27FC236}">
                <a16:creationId xmlns:a16="http://schemas.microsoft.com/office/drawing/2014/main" id="{78C8D248-DA1C-ACE7-8292-3FC40B66D1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62337" y="400835"/>
            <a:ext cx="2423415" cy="837179"/>
          </a:xfrm>
          <a:prstGeom prst="rect">
            <a:avLst/>
          </a:prstGeom>
          <a:effectLst>
            <a:outerShdw blurRad="50800" dist="38100" dir="10800000" algn="r" rotWithShape="0">
              <a:prstClr val="black">
                <a:alpha val="40000"/>
              </a:prstClr>
            </a:outerShdw>
          </a:effectLst>
        </p:spPr>
      </p:pic>
      <p:grpSp>
        <p:nvGrpSpPr>
          <p:cNvPr id="3" name="Group 2">
            <a:extLst>
              <a:ext uri="{FF2B5EF4-FFF2-40B4-BE49-F238E27FC236}">
                <a16:creationId xmlns:a16="http://schemas.microsoft.com/office/drawing/2014/main" id="{98E0C390-8397-4EE7-A3BF-DAE3CC0627A0}"/>
              </a:ext>
            </a:extLst>
          </p:cNvPr>
          <p:cNvGrpSpPr/>
          <p:nvPr userDrawn="1"/>
        </p:nvGrpSpPr>
        <p:grpSpPr>
          <a:xfrm flipH="1">
            <a:off x="238887" y="209913"/>
            <a:ext cx="5319370" cy="6511562"/>
            <a:chOff x="6679443" y="214553"/>
            <a:chExt cx="5319370" cy="6511562"/>
          </a:xfrm>
        </p:grpSpPr>
        <p:pic>
          <p:nvPicPr>
            <p:cNvPr id="16" name="Picture 15" descr="Logo, icon  Description automatically generated">
              <a:extLst>
                <a:ext uri="{FF2B5EF4-FFF2-40B4-BE49-F238E27FC236}">
                  <a16:creationId xmlns:a16="http://schemas.microsoft.com/office/drawing/2014/main" id="{864653B3-62E7-6CAA-07FD-6B453013A27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8" name="Picture 17" descr="A picture containing text, gear  Description automatically generated">
              <a:extLst>
                <a:ext uri="{FF2B5EF4-FFF2-40B4-BE49-F238E27FC236}">
                  <a16:creationId xmlns:a16="http://schemas.microsoft.com/office/drawing/2014/main" id="{667B180B-9A53-A5C1-756D-5ABD17ED11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0" name="Picture 19">
              <a:extLst>
                <a:ext uri="{FF2B5EF4-FFF2-40B4-BE49-F238E27FC236}">
                  <a16:creationId xmlns:a16="http://schemas.microsoft.com/office/drawing/2014/main" id="{4F80D027-C075-6D50-5084-7B38641ED00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2" name="Picture 21" descr="Icon  Description automatically generated">
              <a:extLst>
                <a:ext uri="{FF2B5EF4-FFF2-40B4-BE49-F238E27FC236}">
                  <a16:creationId xmlns:a16="http://schemas.microsoft.com/office/drawing/2014/main" id="{F76E93F1-B998-8D27-45FA-B6DC1A4124EC}"/>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F3344103-423A-0C74-8DD2-62752E1C563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5B7FF110-EA12-83B2-FD92-9AB55EF0B81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0DA75B30-5969-E488-4574-A5BDF011DB5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81F34BD3-5F26-7738-FA38-707E1356F4AF}"/>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1" name="Picture 30" descr="A picture containing background pattern  Description automatically generated">
              <a:extLst>
                <a:ext uri="{FF2B5EF4-FFF2-40B4-BE49-F238E27FC236}">
                  <a16:creationId xmlns:a16="http://schemas.microsoft.com/office/drawing/2014/main" id="{2BFE4602-718D-36D2-63B6-86799F61900A}"/>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2" name="Picture 31" descr="Logo, icon  Description automatically generated">
              <a:extLst>
                <a:ext uri="{FF2B5EF4-FFF2-40B4-BE49-F238E27FC236}">
                  <a16:creationId xmlns:a16="http://schemas.microsoft.com/office/drawing/2014/main" id="{E69D4503-8CA6-1EFA-F430-62F5D87C5C3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4" name="Picture 33" descr="Shape, icon  Description automatically generated">
              <a:extLst>
                <a:ext uri="{FF2B5EF4-FFF2-40B4-BE49-F238E27FC236}">
                  <a16:creationId xmlns:a16="http://schemas.microsoft.com/office/drawing/2014/main" id="{A7FBEEF6-AE50-A98A-437A-F035B69FF35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BDD5CA21-B52E-B5A5-D266-820B3787AD7B}"/>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D6FA3628-6634-27B6-910E-3D2D703BD9CA}"/>
              </a:ext>
            </a:extLst>
          </p:cNvPr>
          <p:cNvSpPr>
            <a:spLocks noGrp="1"/>
          </p:cNvSpPr>
          <p:nvPr>
            <p:ph type="dt" sz="half" idx="16"/>
          </p:nvPr>
        </p:nvSpPr>
        <p:spPr/>
        <p:txBody>
          <a:bodyPr/>
          <a:lstStyle/>
          <a:p>
            <a:fld id="{F9E6E101-0BB5-4329-AEB1-6422E02E902A}" type="datetimeFigureOut">
              <a:rPr lang="en-IL" smtClean="0"/>
              <a:t>22/03/2025</a:t>
            </a:fld>
            <a:endParaRPr lang="en-IL"/>
          </a:p>
        </p:txBody>
      </p:sp>
    </p:spTree>
    <p:extLst>
      <p:ext uri="{BB962C8B-B14F-4D97-AF65-F5344CB8AC3E}">
        <p14:creationId xmlns:p14="http://schemas.microsoft.com/office/powerpoint/2010/main" val="1916940391"/>
      </p:ext>
    </p:extLst>
  </p:cSld>
  <p:clrMapOvr>
    <a:masterClrMapping/>
  </p:clrMapOvr>
  <p:transition>
    <p:fade/>
  </p:transition>
  <p:hf sldNum="0" hdr="0" ftr="0" dt="0"/>
  <p:extLst>
    <p:ext uri="{DCECCB84-F9BA-43D5-87BE-67443E8EF086}">
      <p15:sldGuideLst xmlns:p15="http://schemas.microsoft.com/office/powerpoint/2012/main">
        <p15:guide id="1" orient="horz" pos="576">
          <p15:clr>
            <a:srgbClr val="FBAE40"/>
          </p15:clr>
        </p15:guide>
        <p15:guide id="2" orient="horz" pos="288">
          <p15:clr>
            <a:srgbClr val="FBAE40"/>
          </p15:clr>
        </p15:guide>
        <p15:guide id="3" pos="1967">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5" name="Sub-title_column 3"/>
          <p:cNvSpPr>
            <a:spLocks noGrp="1"/>
          </p:cNvSpPr>
          <p:nvPr>
            <p:ph type="body" sz="quarter" idx="16" hasCustomPrompt="1"/>
          </p:nvPr>
        </p:nvSpPr>
        <p:spPr>
          <a:xfrm>
            <a:off x="8289002" y="1525707"/>
            <a:ext cx="3345117" cy="431281"/>
          </a:xfrm>
          <a:prstGeom prst="rect">
            <a:avLst/>
          </a:prstGeom>
          <a:solidFill>
            <a:srgbClr val="DD310B"/>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6" name="Sub-title_column 2"/>
          <p:cNvSpPr>
            <a:spLocks noGrp="1"/>
          </p:cNvSpPr>
          <p:nvPr>
            <p:ph type="body" sz="quarter" idx="14" hasCustomPrompt="1"/>
          </p:nvPr>
        </p:nvSpPr>
        <p:spPr>
          <a:xfrm>
            <a:off x="4438649" y="1525707"/>
            <a:ext cx="3374116" cy="431281"/>
          </a:xfrm>
          <a:prstGeom prst="rect">
            <a:avLst/>
          </a:prstGeom>
          <a:solidFill>
            <a:srgbClr val="0080A8"/>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7" name="Sub-title_column 1"/>
          <p:cNvSpPr>
            <a:spLocks noGrp="1"/>
          </p:cNvSpPr>
          <p:nvPr>
            <p:ph type="body" sz="quarter" idx="12" hasCustomPrompt="1"/>
          </p:nvPr>
        </p:nvSpPr>
        <p:spPr>
          <a:xfrm>
            <a:off x="584737" y="1525708"/>
            <a:ext cx="3402012" cy="431280"/>
          </a:xfrm>
          <a:prstGeom prst="rect">
            <a:avLst/>
          </a:prstGeom>
          <a:solidFill>
            <a:srgbClr val="2B008C"/>
          </a:solidFill>
        </p:spPr>
        <p:txBody>
          <a:bodyPr lIns="91440" tIns="45720" rIns="91440" bIns="45720" anchor="t" anchorCtr="0">
            <a:noAutofit/>
          </a:bodyPr>
          <a:lstStyle>
            <a:lvl1pPr marL="0" indent="0">
              <a:lnSpc>
                <a:spcPct val="85000"/>
              </a:lnSpc>
              <a:buNone/>
              <a:defRPr sz="2800">
                <a:solidFill>
                  <a:schemeClr val="bg1"/>
                </a:solidFill>
              </a:defRPr>
            </a:lvl1pPr>
          </a:lstStyle>
          <a:p>
            <a:pPr lvl="0"/>
            <a:r>
              <a:rPr lang="en-US" dirty="0"/>
              <a:t>Click to edit text</a:t>
            </a:r>
          </a:p>
        </p:txBody>
      </p:sp>
      <p:sp>
        <p:nvSpPr>
          <p:cNvPr id="8" name="Slide Title"/>
          <p:cNvSpPr>
            <a:spLocks noGrp="1"/>
          </p:cNvSpPr>
          <p:nvPr>
            <p:ph type="title"/>
          </p:nvPr>
        </p:nvSpPr>
        <p:spPr>
          <a:xfrm>
            <a:off x="585216" y="460552"/>
            <a:ext cx="11035714" cy="914400"/>
          </a:xfrm>
        </p:spPr>
        <p:txBody>
          <a:bodyPr/>
          <a:lstStyle>
            <a:lvl1pPr>
              <a:defRPr>
                <a:solidFill>
                  <a:schemeClr val="tx1"/>
                </a:solidFill>
              </a:defRPr>
            </a:lvl1pPr>
          </a:lstStyle>
          <a:p>
            <a:r>
              <a:rPr lang="en-US" dirty="0"/>
              <a:t>Click to edit Master title style</a:t>
            </a:r>
          </a:p>
        </p:txBody>
      </p:sp>
      <p:sp>
        <p:nvSpPr>
          <p:cNvPr id="9" name="Text_column 2"/>
          <p:cNvSpPr>
            <a:spLocks noGrp="1"/>
          </p:cNvSpPr>
          <p:nvPr>
            <p:ph sz="half" idx="20"/>
          </p:nvPr>
        </p:nvSpPr>
        <p:spPr>
          <a:xfrm>
            <a:off x="582847" y="1956988"/>
            <a:ext cx="3403901" cy="4205215"/>
          </a:xfrm>
          <a:prstGeom prst="rect">
            <a:avLst/>
          </a:prstGeom>
          <a:solidFill>
            <a:srgbClr val="4F17A8"/>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latin typeface="Arial" panose="020B0604020202020204" pitchFamily="34" charset="0"/>
                <a:cs typeface="Arial" panose="020B0604020202020204" pitchFamily="34" charset="0"/>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 name="Text_column 2"/>
          <p:cNvSpPr>
            <a:spLocks noGrp="1"/>
          </p:cNvSpPr>
          <p:nvPr>
            <p:ph sz="half" idx="21"/>
          </p:nvPr>
        </p:nvSpPr>
        <p:spPr>
          <a:xfrm>
            <a:off x="4434154" y="1956988"/>
            <a:ext cx="3374116" cy="4205215"/>
          </a:xfrm>
          <a:prstGeom prst="rect">
            <a:avLst/>
          </a:prstGeom>
          <a:solidFill>
            <a:srgbClr val="05BFE0"/>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_column 2"/>
          <p:cNvSpPr>
            <a:spLocks noGrp="1"/>
          </p:cNvSpPr>
          <p:nvPr>
            <p:ph sz="half" idx="22"/>
          </p:nvPr>
        </p:nvSpPr>
        <p:spPr>
          <a:xfrm>
            <a:off x="8283370" y="1956988"/>
            <a:ext cx="3337560" cy="4205215"/>
          </a:xfrm>
          <a:prstGeom prst="rect">
            <a:avLst/>
          </a:prstGeom>
          <a:solidFill>
            <a:srgbClr val="FF610F"/>
          </a:solidFill>
        </p:spPr>
        <p:txBody>
          <a:bodyPr lIns="91440" tIns="91440" rIns="91440" bIns="9144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000">
                <a:solidFill>
                  <a:schemeClr val="bg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1800">
                <a:solidFill>
                  <a:schemeClr val="bg1"/>
                </a:solidFill>
              </a:defRPr>
            </a:lvl2pPr>
            <a:lvl3pPr marL="685800" indent="-155448">
              <a:lnSpc>
                <a:spcPct val="95000"/>
              </a:lnSpc>
              <a:spcBef>
                <a:spcPts val="800"/>
              </a:spcBef>
              <a:buClr>
                <a:schemeClr val="bg1">
                  <a:lumMod val="50000"/>
                </a:schemeClr>
              </a:buClr>
              <a:buFont typeface="Arial" panose="020B0604020202020204" pitchFamily="34" charset="0"/>
              <a:buChar char="•"/>
              <a:tabLst>
                <a:tab pos="688975" algn="l"/>
              </a:tabLst>
              <a:defRPr sz="1600">
                <a:solidFill>
                  <a:schemeClr val="bg1"/>
                </a:solidFill>
                <a:latin typeface="Arial" panose="020B0604020202020204" pitchFamily="34" charset="0"/>
                <a:cs typeface="Arial" panose="020B0604020202020204" pitchFamily="34" charset="0"/>
              </a:defRPr>
            </a:lvl3pPr>
            <a:lvl4pPr marL="886968" indent="-155448">
              <a:lnSpc>
                <a:spcPct val="95000"/>
              </a:lnSpc>
              <a:spcBef>
                <a:spcPts val="800"/>
              </a:spcBef>
              <a:buClr>
                <a:schemeClr val="bg1">
                  <a:lumMod val="50000"/>
                </a:schemeClr>
              </a:buClr>
              <a:buFont typeface="Arial" panose="020B0604020202020204" pitchFamily="34" charset="0"/>
              <a:buChar char="•"/>
              <a:defRPr sz="1400">
                <a:solidFill>
                  <a:schemeClr val="bg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Footer Placeholder 1" hidden="1">
            <a:extLst>
              <a:ext uri="{FF2B5EF4-FFF2-40B4-BE49-F238E27FC236}">
                <a16:creationId xmlns:a16="http://schemas.microsoft.com/office/drawing/2014/main" id="{A97270A1-A6B7-8754-F8D0-742AFD5125A7}"/>
              </a:ext>
            </a:extLst>
          </p:cNvPr>
          <p:cNvSpPr>
            <a:spLocks noGrp="1"/>
          </p:cNvSpPr>
          <p:nvPr>
            <p:ph type="ftr" sz="quarter" idx="2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A51E701F-82AD-69B4-2EF1-4145AFE52DBD}"/>
              </a:ext>
            </a:extLst>
          </p:cNvPr>
          <p:cNvSpPr>
            <a:spLocks noGrp="1"/>
          </p:cNvSpPr>
          <p:nvPr>
            <p:ph type="dt" sz="half" idx="24"/>
          </p:nvPr>
        </p:nvSpPr>
        <p:spPr/>
        <p:txBody>
          <a:bodyPr/>
          <a:lstStyle/>
          <a:p>
            <a:fld id="{9C28E44A-C575-44E4-A699-0DDA8E5813CA}" type="datetimeFigureOut">
              <a:rPr lang="en-IL" smtClean="0"/>
              <a:t>22/03/2025</a:t>
            </a:fld>
            <a:endParaRPr lang="en-IL"/>
          </a:p>
        </p:txBody>
      </p:sp>
    </p:spTree>
    <p:extLst>
      <p:ext uri="{BB962C8B-B14F-4D97-AF65-F5344CB8AC3E}">
        <p14:creationId xmlns:p14="http://schemas.microsoft.com/office/powerpoint/2010/main" val="4030738344"/>
      </p:ext>
    </p:extLst>
  </p:cSld>
  <p:clrMapOvr>
    <a:masterClrMapping/>
  </p:clrMapOvr>
  <p:transition>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2" hidden="1">
            <a:extLst>
              <a:ext uri="{FF2B5EF4-FFF2-40B4-BE49-F238E27FC236}">
                <a16:creationId xmlns:a16="http://schemas.microsoft.com/office/drawing/2014/main" id="{C4561F17-F3B8-D18C-6B18-B5E5B6C72FE0}"/>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A86E07C4-A313-E377-E637-593170F3249B}"/>
              </a:ext>
            </a:extLst>
          </p:cNvPr>
          <p:cNvSpPr>
            <a:spLocks noGrp="1"/>
          </p:cNvSpPr>
          <p:nvPr>
            <p:ph type="dt" sz="half" idx="11"/>
          </p:nvPr>
        </p:nvSpPr>
        <p:spPr/>
        <p:txBody>
          <a:bodyPr/>
          <a:lstStyle/>
          <a:p>
            <a:fld id="{7BDBDA84-3977-4158-845C-7ACCA67C16E6}" type="datetimeFigureOut">
              <a:rPr lang="en-IL" smtClean="0"/>
              <a:t>22/03/2025</a:t>
            </a:fld>
            <a:endParaRPr lang="en-IL"/>
          </a:p>
        </p:txBody>
      </p:sp>
    </p:spTree>
    <p:extLst>
      <p:ext uri="{BB962C8B-B14F-4D97-AF65-F5344CB8AC3E}">
        <p14:creationId xmlns:p14="http://schemas.microsoft.com/office/powerpoint/2010/main" val="1523909873"/>
      </p:ext>
    </p:extLst>
  </p:cSld>
  <p:clrMapOvr>
    <a:masterClrMapping/>
  </p:clrMapOvr>
  <p:transition>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F2622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CA46A4B7-2C27-77D6-8E4D-329F34AC3219}"/>
              </a:ext>
            </a:extLst>
          </p:cNvPr>
          <p:cNvSpPr>
            <a:spLocks noGrp="1"/>
          </p:cNvSpPr>
          <p:nvPr>
            <p:ph type="dt" sz="half" idx="20"/>
          </p:nvPr>
        </p:nvSpPr>
        <p:spPr/>
        <p:txBody>
          <a:bodyPr/>
          <a:lstStyle/>
          <a:p>
            <a:fld id="{AA88F929-EB14-4DC2-A92C-22A78715F9E8}" type="datetimeFigureOut">
              <a:rPr lang="en-IL" smtClean="0"/>
              <a:t>22/03/2025</a:t>
            </a:fld>
            <a:endParaRPr lang="en-IL"/>
          </a:p>
        </p:txBody>
      </p:sp>
    </p:spTree>
    <p:extLst>
      <p:ext uri="{BB962C8B-B14F-4D97-AF65-F5344CB8AC3E}">
        <p14:creationId xmlns:p14="http://schemas.microsoft.com/office/powerpoint/2010/main" val="1207466261"/>
      </p:ext>
    </p:extLst>
  </p:cSld>
  <p:clrMapOvr>
    <a:masterClrMapping/>
  </p:clrMapOvr>
  <p:transition>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869C1A9F-C984-875E-1120-57BD60F4CEE9}"/>
              </a:ext>
            </a:extLst>
          </p:cNvPr>
          <p:cNvSpPr>
            <a:spLocks noGrp="1"/>
          </p:cNvSpPr>
          <p:nvPr>
            <p:ph type="dt" sz="half" idx="20"/>
          </p:nvPr>
        </p:nvSpPr>
        <p:spPr/>
        <p:txBody>
          <a:bodyPr/>
          <a:lstStyle/>
          <a:p>
            <a:fld id="{F6AB64A1-B064-42A7-81B2-E149AF5B2B73}" type="datetimeFigureOut">
              <a:rPr lang="en-IL" smtClean="0"/>
              <a:t>22/03/2025</a:t>
            </a:fld>
            <a:endParaRPr lang="en-IL"/>
          </a:p>
        </p:txBody>
      </p:sp>
    </p:spTree>
    <p:extLst>
      <p:ext uri="{BB962C8B-B14F-4D97-AF65-F5344CB8AC3E}">
        <p14:creationId xmlns:p14="http://schemas.microsoft.com/office/powerpoint/2010/main" val="3194906899"/>
      </p:ext>
    </p:extLst>
  </p:cSld>
  <p:clrMapOvr>
    <a:masterClrMapping/>
  </p:clrMapOvr>
  <p:transition>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lank Slat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589091-2C7E-44F8-BA28-00300B9224AE}"/>
              </a:ext>
            </a:extLst>
          </p:cNvPr>
          <p:cNvSpPr/>
          <p:nvPr userDrawn="1"/>
        </p:nvSpPr>
        <p:spPr bwMode="auto">
          <a:xfrm>
            <a:off x="0" y="0"/>
            <a:ext cx="4206875" cy="6434051"/>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 name="Footer Placeholder 1" hidden="1">
            <a:extLst>
              <a:ext uri="{FF2B5EF4-FFF2-40B4-BE49-F238E27FC236}">
                <a16:creationId xmlns:a16="http://schemas.microsoft.com/office/drawing/2014/main" id="{A6818FB7-7836-A940-109D-583555A53D81}"/>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10" name="Text Placeholder 9">
            <a:extLst>
              <a:ext uri="{FF2B5EF4-FFF2-40B4-BE49-F238E27FC236}">
                <a16:creationId xmlns:a16="http://schemas.microsoft.com/office/drawing/2014/main" id="{871F35C3-8D68-4371-B278-946D875A313A}"/>
              </a:ext>
            </a:extLst>
          </p:cNvPr>
          <p:cNvSpPr>
            <a:spLocks noGrp="1"/>
          </p:cNvSpPr>
          <p:nvPr>
            <p:ph type="body" sz="quarter" idx="13" hasCustomPrompt="1"/>
          </p:nvPr>
        </p:nvSpPr>
        <p:spPr>
          <a:xfrm>
            <a:off x="714375" y="1414462"/>
            <a:ext cx="2714625" cy="1076325"/>
          </a:xfrm>
        </p:spPr>
        <p:txBody>
          <a:bodyPr/>
          <a:lstStyle>
            <a:lvl1pPr marL="0" indent="0" algn="ctr">
              <a:buNone/>
              <a:defRPr sz="1600" b="1">
                <a:solidFill>
                  <a:schemeClr val="bg1"/>
                </a:solidFill>
              </a:defRPr>
            </a:lvl1pPr>
          </a:lstStyle>
          <a:p>
            <a:pPr lvl="0"/>
            <a:r>
              <a:rPr lang="en-US" dirty="0"/>
              <a:t>Title</a:t>
            </a:r>
          </a:p>
        </p:txBody>
      </p:sp>
      <p:sp>
        <p:nvSpPr>
          <p:cNvPr id="12" name="Content Placeholder 11">
            <a:extLst>
              <a:ext uri="{FF2B5EF4-FFF2-40B4-BE49-F238E27FC236}">
                <a16:creationId xmlns:a16="http://schemas.microsoft.com/office/drawing/2014/main" id="{4748D68C-4E5A-4811-871C-BC5DE7AEA7E7}"/>
              </a:ext>
            </a:extLst>
          </p:cNvPr>
          <p:cNvSpPr>
            <a:spLocks noGrp="1"/>
          </p:cNvSpPr>
          <p:nvPr>
            <p:ph sz="quarter" idx="14" hasCustomPrompt="1"/>
          </p:nvPr>
        </p:nvSpPr>
        <p:spPr>
          <a:xfrm>
            <a:off x="4422371" y="1414462"/>
            <a:ext cx="7596736" cy="4941888"/>
          </a:xfrm>
        </p:spPr>
        <p:txBody>
          <a:bodyPr/>
          <a:lstStyle>
            <a:lvl1pPr>
              <a:defRPr/>
            </a:lvl1pPr>
          </a:lstStyle>
          <a:p>
            <a:pPr lvl="0"/>
            <a:r>
              <a:rPr lang="en-US" dirty="0"/>
              <a:t>Click to add content</a:t>
            </a:r>
          </a:p>
        </p:txBody>
      </p:sp>
      <p:sp>
        <p:nvSpPr>
          <p:cNvPr id="14" name="Text Placeholder 13">
            <a:extLst>
              <a:ext uri="{FF2B5EF4-FFF2-40B4-BE49-F238E27FC236}">
                <a16:creationId xmlns:a16="http://schemas.microsoft.com/office/drawing/2014/main" id="{D2D2C126-1C21-4FA6-B64C-61D3670D44F1}"/>
              </a:ext>
            </a:extLst>
          </p:cNvPr>
          <p:cNvSpPr>
            <a:spLocks noGrp="1"/>
          </p:cNvSpPr>
          <p:nvPr>
            <p:ph type="body" sz="quarter" idx="15" hasCustomPrompt="1"/>
          </p:nvPr>
        </p:nvSpPr>
        <p:spPr>
          <a:xfrm>
            <a:off x="819150" y="1843088"/>
            <a:ext cx="2524125" cy="542925"/>
          </a:xfrm>
        </p:spPr>
        <p:txBody>
          <a:bodyPr/>
          <a:lstStyle>
            <a:lvl1pPr marL="0" indent="0" algn="ctr">
              <a:buNone/>
              <a:defRPr sz="1600">
                <a:solidFill>
                  <a:schemeClr val="bg1"/>
                </a:solidFill>
              </a:defRPr>
            </a:lvl1pPr>
          </a:lstStyle>
          <a:p>
            <a:pPr lvl="0"/>
            <a:r>
              <a:rPr lang="en-US" dirty="0"/>
              <a:t>Add text here</a:t>
            </a:r>
          </a:p>
        </p:txBody>
      </p:sp>
      <p:sp>
        <p:nvSpPr>
          <p:cNvPr id="15" name="Text Placeholder 9">
            <a:extLst>
              <a:ext uri="{FF2B5EF4-FFF2-40B4-BE49-F238E27FC236}">
                <a16:creationId xmlns:a16="http://schemas.microsoft.com/office/drawing/2014/main" id="{35486120-ECC8-48EC-A4E3-BEBD0CF92D84}"/>
              </a:ext>
            </a:extLst>
          </p:cNvPr>
          <p:cNvSpPr>
            <a:spLocks noGrp="1"/>
          </p:cNvSpPr>
          <p:nvPr>
            <p:ph type="body" sz="quarter" idx="16" hasCustomPrompt="1"/>
          </p:nvPr>
        </p:nvSpPr>
        <p:spPr>
          <a:xfrm>
            <a:off x="714375" y="2814639"/>
            <a:ext cx="2714625" cy="1076325"/>
          </a:xfrm>
        </p:spPr>
        <p:txBody>
          <a:bodyPr/>
          <a:lstStyle>
            <a:lvl1pPr marL="0" indent="0" algn="ctr">
              <a:buNone/>
              <a:defRPr sz="1600" b="1">
                <a:solidFill>
                  <a:schemeClr val="bg1"/>
                </a:solidFill>
              </a:defRPr>
            </a:lvl1pPr>
          </a:lstStyle>
          <a:p>
            <a:pPr lvl="0"/>
            <a:r>
              <a:rPr lang="en-US" dirty="0"/>
              <a:t>Title</a:t>
            </a:r>
          </a:p>
        </p:txBody>
      </p:sp>
      <p:sp>
        <p:nvSpPr>
          <p:cNvPr id="16" name="Text Placeholder 13">
            <a:extLst>
              <a:ext uri="{FF2B5EF4-FFF2-40B4-BE49-F238E27FC236}">
                <a16:creationId xmlns:a16="http://schemas.microsoft.com/office/drawing/2014/main" id="{BBFF7D50-6BB7-4D4A-927B-BD444F6C028D}"/>
              </a:ext>
            </a:extLst>
          </p:cNvPr>
          <p:cNvSpPr>
            <a:spLocks noGrp="1"/>
          </p:cNvSpPr>
          <p:nvPr>
            <p:ph type="body" sz="quarter" idx="17" hasCustomPrompt="1"/>
          </p:nvPr>
        </p:nvSpPr>
        <p:spPr>
          <a:xfrm>
            <a:off x="819150" y="3243265"/>
            <a:ext cx="2524125" cy="542925"/>
          </a:xfrm>
        </p:spPr>
        <p:txBody>
          <a:bodyPr/>
          <a:lstStyle>
            <a:lvl1pPr marL="0" indent="0" algn="ctr">
              <a:buNone/>
              <a:defRPr sz="1600">
                <a:solidFill>
                  <a:schemeClr val="bg1"/>
                </a:solidFill>
              </a:defRPr>
            </a:lvl1pPr>
          </a:lstStyle>
          <a:p>
            <a:pPr lvl="0"/>
            <a:r>
              <a:rPr lang="en-US" dirty="0"/>
              <a:t>Add text here</a:t>
            </a:r>
          </a:p>
        </p:txBody>
      </p:sp>
      <p:sp>
        <p:nvSpPr>
          <p:cNvPr id="19" name="Text Placeholder 9">
            <a:extLst>
              <a:ext uri="{FF2B5EF4-FFF2-40B4-BE49-F238E27FC236}">
                <a16:creationId xmlns:a16="http://schemas.microsoft.com/office/drawing/2014/main" id="{59E0A5E2-1409-4C10-A049-7C014272B77A}"/>
              </a:ext>
            </a:extLst>
          </p:cNvPr>
          <p:cNvSpPr>
            <a:spLocks noGrp="1"/>
          </p:cNvSpPr>
          <p:nvPr>
            <p:ph type="body" sz="quarter" idx="18" hasCustomPrompt="1"/>
          </p:nvPr>
        </p:nvSpPr>
        <p:spPr>
          <a:xfrm>
            <a:off x="714375" y="4219575"/>
            <a:ext cx="2714625" cy="1076325"/>
          </a:xfrm>
        </p:spPr>
        <p:txBody>
          <a:bodyPr/>
          <a:lstStyle>
            <a:lvl1pPr marL="0" indent="0" algn="ctr">
              <a:buNone/>
              <a:defRPr sz="1600" b="1">
                <a:solidFill>
                  <a:schemeClr val="bg1"/>
                </a:solidFill>
              </a:defRPr>
            </a:lvl1pPr>
          </a:lstStyle>
          <a:p>
            <a:pPr lvl="0"/>
            <a:r>
              <a:rPr lang="en-US" dirty="0"/>
              <a:t>Title</a:t>
            </a:r>
          </a:p>
        </p:txBody>
      </p:sp>
      <p:sp>
        <p:nvSpPr>
          <p:cNvPr id="20" name="Text Placeholder 13">
            <a:extLst>
              <a:ext uri="{FF2B5EF4-FFF2-40B4-BE49-F238E27FC236}">
                <a16:creationId xmlns:a16="http://schemas.microsoft.com/office/drawing/2014/main" id="{AC059D4F-7ADD-4A4D-9417-7F235C89092E}"/>
              </a:ext>
            </a:extLst>
          </p:cNvPr>
          <p:cNvSpPr>
            <a:spLocks noGrp="1"/>
          </p:cNvSpPr>
          <p:nvPr>
            <p:ph type="body" sz="quarter" idx="19" hasCustomPrompt="1"/>
          </p:nvPr>
        </p:nvSpPr>
        <p:spPr>
          <a:xfrm>
            <a:off x="819150" y="4648201"/>
            <a:ext cx="2524125" cy="542925"/>
          </a:xfrm>
        </p:spPr>
        <p:txBody>
          <a:bodyPr/>
          <a:lstStyle>
            <a:lvl1pPr marL="0" indent="0" algn="ctr">
              <a:buNone/>
              <a:defRPr sz="1600">
                <a:solidFill>
                  <a:schemeClr val="bg1"/>
                </a:solidFill>
              </a:defRPr>
            </a:lvl1pPr>
          </a:lstStyle>
          <a:p>
            <a:pPr lvl="0"/>
            <a:r>
              <a:rPr lang="en-US" dirty="0"/>
              <a:t>Add text here</a:t>
            </a:r>
          </a:p>
        </p:txBody>
      </p:sp>
      <p:sp>
        <p:nvSpPr>
          <p:cNvPr id="3" name="Date Placeholder 2">
            <a:extLst>
              <a:ext uri="{FF2B5EF4-FFF2-40B4-BE49-F238E27FC236}">
                <a16:creationId xmlns:a16="http://schemas.microsoft.com/office/drawing/2014/main" id="{5E225209-1F15-0E7C-13F8-5D11267D64C0}"/>
              </a:ext>
            </a:extLst>
          </p:cNvPr>
          <p:cNvSpPr>
            <a:spLocks noGrp="1"/>
          </p:cNvSpPr>
          <p:nvPr>
            <p:ph type="dt" sz="half" idx="20"/>
          </p:nvPr>
        </p:nvSpPr>
        <p:spPr/>
        <p:txBody>
          <a:bodyPr/>
          <a:lstStyle/>
          <a:p>
            <a:fld id="{6CCAF628-F643-4A3F-8DCC-F185B98CA38A}" type="datetimeFigureOut">
              <a:rPr lang="en-IL" smtClean="0"/>
              <a:t>22/03/2025</a:t>
            </a:fld>
            <a:endParaRPr lang="en-IL"/>
          </a:p>
        </p:txBody>
      </p:sp>
    </p:spTree>
    <p:extLst>
      <p:ext uri="{BB962C8B-B14F-4D97-AF65-F5344CB8AC3E}">
        <p14:creationId xmlns:p14="http://schemas.microsoft.com/office/powerpoint/2010/main" val="2241740159"/>
      </p:ext>
    </p:extLst>
  </p:cSld>
  <p:clrMapOvr>
    <a:masterClrMapping/>
  </p:clrMapOvr>
  <p:transition>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2B008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97356503-8D63-44E0-FC87-BA598435685D}"/>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9D380DC4-DA11-5022-239A-AEB91079BE0C}"/>
              </a:ext>
            </a:extLst>
          </p:cNvPr>
          <p:cNvSpPr>
            <a:spLocks noGrp="1"/>
          </p:cNvSpPr>
          <p:nvPr>
            <p:ph type="dt" sz="half" idx="18"/>
          </p:nvPr>
        </p:nvSpPr>
        <p:spPr/>
        <p:txBody>
          <a:bodyPr/>
          <a:lstStyle/>
          <a:p>
            <a:fld id="{9329E93A-13CC-421C-87DC-47911D8F85F9}" type="datetimeFigureOut">
              <a:rPr lang="en-IL" smtClean="0"/>
              <a:t>22/03/2025</a:t>
            </a:fld>
            <a:endParaRPr lang="en-IL"/>
          </a:p>
        </p:txBody>
      </p:sp>
    </p:spTree>
    <p:extLst>
      <p:ext uri="{BB962C8B-B14F-4D97-AF65-F5344CB8AC3E}">
        <p14:creationId xmlns:p14="http://schemas.microsoft.com/office/powerpoint/2010/main" val="559411343"/>
      </p:ext>
    </p:extLst>
  </p:cSld>
  <p:clrMapOvr>
    <a:masterClrMapping/>
  </p:clrMapOvr>
  <p:transition>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0080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F8EBC673-2A81-A234-1245-2FCE7520952A}"/>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D0D747CA-43F3-EF25-11FA-2C7A2C5FDD90}"/>
              </a:ext>
            </a:extLst>
          </p:cNvPr>
          <p:cNvSpPr>
            <a:spLocks noGrp="1"/>
          </p:cNvSpPr>
          <p:nvPr>
            <p:ph type="dt" sz="half" idx="18"/>
          </p:nvPr>
        </p:nvSpPr>
        <p:spPr/>
        <p:txBody>
          <a:bodyPr/>
          <a:lstStyle/>
          <a:p>
            <a:fld id="{5F0273F6-D505-4710-9167-B7D32E5834C9}" type="datetimeFigureOut">
              <a:rPr lang="en-IL" smtClean="0"/>
              <a:t>22/03/2025</a:t>
            </a:fld>
            <a:endParaRPr lang="en-IL"/>
          </a:p>
        </p:txBody>
      </p:sp>
    </p:spTree>
    <p:extLst>
      <p:ext uri="{BB962C8B-B14F-4D97-AF65-F5344CB8AC3E}">
        <p14:creationId xmlns:p14="http://schemas.microsoft.com/office/powerpoint/2010/main" val="1055404865"/>
      </p:ext>
    </p:extLst>
  </p:cSld>
  <p:clrMapOvr>
    <a:masterClrMapping/>
  </p:clrMapOvr>
  <p:transition>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ullets + Pull Quote">
    <p:spTree>
      <p:nvGrpSpPr>
        <p:cNvPr id="1" name=""/>
        <p:cNvGrpSpPr/>
        <p:nvPr/>
      </p:nvGrpSpPr>
      <p:grpSpPr>
        <a:xfrm>
          <a:off x="0" y="0"/>
          <a:ext cx="0" cy="0"/>
          <a:chOff x="0" y="0"/>
          <a:chExt cx="0" cy="0"/>
        </a:xfrm>
      </p:grpSpPr>
      <p:sp>
        <p:nvSpPr>
          <p:cNvPr id="6" name="Pink: 43%"/>
          <p:cNvSpPr/>
          <p:nvPr userDrawn="1"/>
        </p:nvSpPr>
        <p:spPr bwMode="gray">
          <a:xfrm>
            <a:off x="12064181" y="1639737"/>
            <a:ext cx="124644" cy="3807666"/>
          </a:xfrm>
          <a:prstGeom prst="rect">
            <a:avLst/>
          </a:prstGeom>
          <a:solidFill>
            <a:srgbClr val="DD310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marL="0" lvl="0" indent="0" eaLnBrk="1" hangingPunct="1">
              <a:lnSpc>
                <a:spcPct val="85000"/>
              </a:lnSpc>
              <a:spcBef>
                <a:spcPts val="1000"/>
              </a:spcBef>
              <a:buClr>
                <a:schemeClr val="bg1">
                  <a:lumMod val="50000"/>
                </a:schemeClr>
              </a:buClr>
              <a:buSzPct val="85000"/>
              <a:buFont typeface="Arial" panose="020B0604020202020204" pitchFamily="34" charset="0"/>
              <a:buNone/>
            </a:pPr>
            <a:endParaRPr lang="en-US" sz="2800" dirty="0">
              <a:solidFill>
                <a:schemeClr val="bg1"/>
              </a:solidFill>
              <a:latin typeface="Arial" panose="020B0604020202020204" pitchFamily="34" charset="0"/>
              <a:cs typeface="Arial" pitchFamily="34" charset="0"/>
            </a:endParaRPr>
          </a:p>
        </p:txBody>
      </p:sp>
      <p:sp>
        <p:nvSpPr>
          <p:cNvPr id="7" name="Background pink"/>
          <p:cNvSpPr/>
          <p:nvPr userDrawn="1"/>
        </p:nvSpPr>
        <p:spPr bwMode="auto">
          <a:xfrm>
            <a:off x="5929630" y="1639737"/>
            <a:ext cx="6134551" cy="380766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a:solidFill>
                <a:schemeClr val="bg1"/>
              </a:solidFill>
              <a:latin typeface="Arial" panose="020B0604020202020204" pitchFamily="34" charset="0"/>
              <a:cs typeface="Arial" pitchFamily="34" charset="0"/>
            </a:endParaRPr>
          </a:p>
        </p:txBody>
      </p:sp>
      <p:sp>
        <p:nvSpPr>
          <p:cNvPr id="8" name="Credit text"/>
          <p:cNvSpPr>
            <a:spLocks noGrp="1"/>
          </p:cNvSpPr>
          <p:nvPr userDrawn="1">
            <p:ph type="body" sz="quarter" idx="14" hasCustomPrompt="1"/>
          </p:nvPr>
        </p:nvSpPr>
        <p:spPr bwMode="white">
          <a:xfrm>
            <a:off x="6478069" y="4736592"/>
            <a:ext cx="4395989" cy="338328"/>
          </a:xfrm>
          <a:prstGeom prst="rect">
            <a:avLst/>
          </a:prstGeom>
          <a:noFill/>
        </p:spPr>
        <p:txBody>
          <a:bodyPr wrap="square" lIns="91440" tIns="45720" rIns="91440" bIns="45720" anchor="ctr">
            <a:noAutofit/>
          </a:bodyPr>
          <a:lstStyle>
            <a:lvl1pPr marL="0" indent="0">
              <a:lnSpc>
                <a:spcPct val="100000"/>
              </a:lnSpc>
              <a:spcBef>
                <a:spcPts val="0"/>
              </a:spcBef>
              <a:buClr>
                <a:schemeClr val="tx2"/>
              </a:buClr>
              <a:buFontTx/>
              <a:buNone/>
              <a:defRPr sz="1600">
                <a:solidFill>
                  <a:schemeClr val="bg1"/>
                </a:solidFill>
                <a:latin typeface="Arial" panose="020B0604020202020204" pitchFamily="34" charset="0"/>
                <a:cs typeface="Arial" panose="020B0604020202020204" pitchFamily="34" charset="0"/>
              </a:defRPr>
            </a:lvl1pPr>
          </a:lstStyle>
          <a:p>
            <a:pPr lvl="0"/>
            <a:r>
              <a:rPr lang="en-US" dirty="0"/>
              <a:t>Source Name</a:t>
            </a:r>
          </a:p>
        </p:txBody>
      </p:sp>
      <p:sp>
        <p:nvSpPr>
          <p:cNvPr id="9" name="Quote text"/>
          <p:cNvSpPr>
            <a:spLocks noGrp="1"/>
          </p:cNvSpPr>
          <p:nvPr userDrawn="1">
            <p:ph type="body" sz="quarter" idx="15"/>
          </p:nvPr>
        </p:nvSpPr>
        <p:spPr bwMode="white">
          <a:xfrm>
            <a:off x="6318303" y="2011680"/>
            <a:ext cx="4563058" cy="2440001"/>
          </a:xfrm>
          <a:prstGeom prst="rect">
            <a:avLst/>
          </a:prstGeom>
        </p:spPr>
        <p:txBody>
          <a:bodyPr lIns="91440" tIns="45720" rIns="91440" bIns="45720" anchor="ctr">
            <a:noAutofit/>
          </a:bodyPr>
          <a:lstStyle>
            <a:lvl1pPr marL="152345" indent="-152345" algn="l" defTabSz="1218732" rtl="0" eaLnBrk="1" latinLnBrk="0" hangingPunct="1">
              <a:lnSpc>
                <a:spcPct val="95000"/>
              </a:lnSpc>
              <a:spcBef>
                <a:spcPts val="0"/>
              </a:spcBef>
              <a:buNone/>
              <a:defRPr lang="en-US" sz="2800" b="1" kern="1200" dirty="0" smtClean="0">
                <a:solidFill>
                  <a:schemeClr val="bg1"/>
                </a:solidFill>
                <a:latin typeface="Arial" panose="020B0604020202020204" pitchFamily="34" charset="0"/>
                <a:ea typeface="+mn-ea"/>
                <a:cs typeface="Arial" panose="020B0604020202020204" pitchFamily="34" charset="0"/>
              </a:defRPr>
            </a:lvl1pPr>
            <a:lvl2pPr marL="152345" indent="-152345" algn="l" defTabSz="1218732" rtl="0" eaLnBrk="1" latinLnBrk="0" hangingPunct="1">
              <a:defRPr lang="en-US" sz="2700" kern="1200" dirty="0" smtClean="0">
                <a:solidFill>
                  <a:schemeClr val="accent2"/>
                </a:solidFill>
                <a:latin typeface="Ciscolight" pitchFamily="2" charset="0"/>
                <a:ea typeface="+mn-ea"/>
                <a:cs typeface="+mn-cs"/>
              </a:defRPr>
            </a:lvl2pPr>
            <a:lvl3pPr marL="152345" indent="-152345" algn="l" defTabSz="1218732" rtl="0" eaLnBrk="1" latinLnBrk="0" hangingPunct="1">
              <a:defRPr lang="en-US" sz="2700" kern="1200" dirty="0" smtClean="0">
                <a:solidFill>
                  <a:schemeClr val="accent2"/>
                </a:solidFill>
                <a:latin typeface="Ciscolight" pitchFamily="2" charset="0"/>
                <a:ea typeface="+mn-ea"/>
                <a:cs typeface="+mn-cs"/>
              </a:defRPr>
            </a:lvl3pPr>
            <a:lvl4pPr marL="152345" indent="-152345" algn="l" defTabSz="1218732" rtl="0" eaLnBrk="1" latinLnBrk="0" hangingPunct="1">
              <a:defRPr lang="en-US" sz="2700" kern="1200" dirty="0" smtClean="0">
                <a:solidFill>
                  <a:schemeClr val="accent2"/>
                </a:solidFill>
                <a:latin typeface="Ciscolight" pitchFamily="2" charset="0"/>
                <a:ea typeface="+mn-ea"/>
                <a:cs typeface="+mn-cs"/>
              </a:defRPr>
            </a:lvl4pPr>
            <a:lvl5pPr marL="152345" indent="-152345" algn="l" defTabSz="1218732" rtl="0" eaLnBrk="1" latinLnBrk="0" hangingPunct="1">
              <a:defRPr lang="en-US" sz="2700" kern="1200" dirty="0" smtClean="0">
                <a:solidFill>
                  <a:schemeClr val="accent2"/>
                </a:solidFill>
                <a:latin typeface="Ciscolight" pitchFamily="2" charset="0"/>
                <a:ea typeface="+mn-ea"/>
                <a:cs typeface="+mn-cs"/>
              </a:defRPr>
            </a:lvl5pPr>
          </a:lstStyle>
          <a:p>
            <a:pPr lvl="0"/>
            <a:r>
              <a:rPr lang="en-US" dirty="0"/>
              <a:t>Click to edit Master text styles</a:t>
            </a:r>
          </a:p>
        </p:txBody>
      </p:sp>
      <p:sp>
        <p:nvSpPr>
          <p:cNvPr id="10" name="Slide Title"/>
          <p:cNvSpPr>
            <a:spLocks noGrp="1"/>
          </p:cNvSpPr>
          <p:nvPr userDrawn="1">
            <p:ph type="title"/>
          </p:nvPr>
        </p:nvSpPr>
        <p:spPr>
          <a:xfrm>
            <a:off x="583842" y="460552"/>
            <a:ext cx="11093293" cy="914400"/>
          </a:xfrm>
        </p:spPr>
        <p:txBody>
          <a:bodyPr/>
          <a:lstStyle>
            <a:lvl1pPr>
              <a:defRPr>
                <a:solidFill>
                  <a:schemeClr val="tx1"/>
                </a:solidFill>
              </a:defRPr>
            </a:lvl1pPr>
          </a:lstStyle>
          <a:p>
            <a:r>
              <a:rPr lang="en-US" dirty="0"/>
              <a:t>Click to edit Master title style</a:t>
            </a:r>
          </a:p>
        </p:txBody>
      </p:sp>
      <p:sp>
        <p:nvSpPr>
          <p:cNvPr id="11" name="Bullet text"/>
          <p:cNvSpPr>
            <a:spLocks noGrp="1"/>
          </p:cNvSpPr>
          <p:nvPr userDrawn="1">
            <p:ph type="body" sz="quarter" idx="16"/>
          </p:nvPr>
        </p:nvSpPr>
        <p:spPr>
          <a:xfrm>
            <a:off x="583843" y="1639737"/>
            <a:ext cx="5074008" cy="3783163"/>
          </a:xfrm>
          <a:prstGeom prst="rect">
            <a:avLst/>
          </a:prstGeom>
        </p:spPr>
        <p:txBody>
          <a:bodyPr>
            <a:noAutofit/>
          </a:bodyPr>
          <a:lstStyle>
            <a:lvl1pPr marL="224327" indent="-224327">
              <a:lnSpc>
                <a:spcPct val="95000"/>
              </a:lnSpc>
              <a:buSzPct val="85000"/>
              <a:buFont typeface="Calibri" panose="020F0502020204030204" pitchFamily="34" charset="0"/>
              <a:buChar char="•"/>
              <a:defRPr sz="2400">
                <a:solidFill>
                  <a:schemeClr val="tx1"/>
                </a:solidFill>
              </a:defRPr>
            </a:lvl1pPr>
            <a:lvl2pPr marL="458788" indent="-228600">
              <a:lnSpc>
                <a:spcPct val="95000"/>
              </a:lnSpc>
              <a:buFont typeface="Calibri" panose="020F0502020204030204" pitchFamily="34" charset="0"/>
              <a:buChar char="−"/>
              <a:defRPr sz="2000"/>
            </a:lvl2pPr>
            <a:lvl3pPr>
              <a:defRPr sz="2100"/>
            </a:lvl3pPr>
            <a:lvl4pPr>
              <a:defRPr sz="1900"/>
            </a:lvl4pPr>
            <a:lvl5pPr>
              <a:defRPr sz="1600"/>
            </a:lvl5pPr>
          </a:lstStyle>
          <a:p>
            <a:pPr lvl="0"/>
            <a:r>
              <a:rPr lang="en-US"/>
              <a:t>Click to edit Master text styles</a:t>
            </a:r>
          </a:p>
          <a:p>
            <a:pPr lvl="1"/>
            <a:r>
              <a:rPr lang="en-US"/>
              <a:t>Second level</a:t>
            </a:r>
          </a:p>
        </p:txBody>
      </p:sp>
      <p:sp>
        <p:nvSpPr>
          <p:cNvPr id="2" name="Footer Placeholder 1" hidden="1">
            <a:extLst>
              <a:ext uri="{FF2B5EF4-FFF2-40B4-BE49-F238E27FC236}">
                <a16:creationId xmlns:a16="http://schemas.microsoft.com/office/drawing/2014/main" id="{84695FA8-9742-394A-D69A-5FF30929A4B5}"/>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4306B36A-5F1E-1C6A-391C-4553F955F59B}"/>
              </a:ext>
            </a:extLst>
          </p:cNvPr>
          <p:cNvSpPr>
            <a:spLocks noGrp="1"/>
          </p:cNvSpPr>
          <p:nvPr>
            <p:ph type="dt" sz="half" idx="18"/>
          </p:nvPr>
        </p:nvSpPr>
        <p:spPr/>
        <p:txBody>
          <a:bodyPr/>
          <a:lstStyle/>
          <a:p>
            <a:fld id="{7F049961-4AB7-477D-BB53-954AE4DE6F2C}" type="datetimeFigureOut">
              <a:rPr lang="en-IL" smtClean="0"/>
              <a:t>22/03/2025</a:t>
            </a:fld>
            <a:endParaRPr lang="en-IL"/>
          </a:p>
        </p:txBody>
      </p:sp>
    </p:spTree>
    <p:extLst>
      <p:ext uri="{BB962C8B-B14F-4D97-AF65-F5344CB8AC3E}">
        <p14:creationId xmlns:p14="http://schemas.microsoft.com/office/powerpoint/2010/main" val="1854693847"/>
      </p:ext>
    </p:extLst>
  </p:cSld>
  <p:clrMapOvr>
    <a:masterClrMapping/>
  </p:clrMapOvr>
  <p:transition>
    <p:fade/>
  </p:transition>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94C2EA3-179B-F1D1-4E92-2CFF3C142CDF}"/>
              </a:ext>
            </a:extLst>
          </p:cNvPr>
          <p:cNvSpPr/>
          <p:nvPr userDrawn="1"/>
        </p:nvSpPr>
        <p:spPr bwMode="auto">
          <a:xfrm>
            <a:off x="0" y="1"/>
            <a:ext cx="7929846" cy="6442364"/>
          </a:xfrm>
          <a:prstGeom prst="rect">
            <a:avLst/>
          </a:prstGeom>
          <a:solidFill>
            <a:srgbClr val="4F17A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7" name="Key points"/>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1" name="Slide Title"/>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2" name="Footer Placeholder 1" hidden="1">
            <a:extLst>
              <a:ext uri="{FF2B5EF4-FFF2-40B4-BE49-F238E27FC236}">
                <a16:creationId xmlns:a16="http://schemas.microsoft.com/office/drawing/2014/main" id="{D0CD2786-E537-6FF7-0261-2096BC00DFCD}"/>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4" name="Date Placeholder 3">
            <a:extLst>
              <a:ext uri="{FF2B5EF4-FFF2-40B4-BE49-F238E27FC236}">
                <a16:creationId xmlns:a16="http://schemas.microsoft.com/office/drawing/2014/main" id="{3E2BB775-81FC-F096-E1A3-13736A9E6D13}"/>
              </a:ext>
            </a:extLst>
          </p:cNvPr>
          <p:cNvSpPr>
            <a:spLocks noGrp="1"/>
          </p:cNvSpPr>
          <p:nvPr>
            <p:ph type="dt" sz="half" idx="14"/>
          </p:nvPr>
        </p:nvSpPr>
        <p:spPr/>
        <p:txBody>
          <a:bodyPr/>
          <a:lstStyle/>
          <a:p>
            <a:fld id="{F89F87B0-1A78-45CA-9B00-88A8B0F64C45}" type="datetimeFigureOut">
              <a:rPr lang="en-IL" smtClean="0"/>
              <a:t>22/03/2025</a:t>
            </a:fld>
            <a:endParaRPr lang="en-IL"/>
          </a:p>
        </p:txBody>
      </p:sp>
    </p:spTree>
    <p:extLst>
      <p:ext uri="{BB962C8B-B14F-4D97-AF65-F5344CB8AC3E}">
        <p14:creationId xmlns:p14="http://schemas.microsoft.com/office/powerpoint/2010/main" val="1013899289"/>
      </p:ext>
    </p:extLst>
  </p:cSld>
  <p:clrMapOvr>
    <a:masterClrMapping/>
  </p:clrMapOvr>
  <p:transition>
    <p:fade/>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4D5F6238-5B61-0C72-FFDF-08CF46F69F5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8" name="Rectangle 7">
            <a:extLst>
              <a:ext uri="{FF2B5EF4-FFF2-40B4-BE49-F238E27FC236}">
                <a16:creationId xmlns:a16="http://schemas.microsoft.com/office/drawing/2014/main" id="{5E49E371-BCBC-6065-E757-F4A3A7B7A731}"/>
              </a:ext>
            </a:extLst>
          </p:cNvPr>
          <p:cNvSpPr/>
          <p:nvPr userDrawn="1"/>
        </p:nvSpPr>
        <p:spPr bwMode="auto">
          <a:xfrm>
            <a:off x="0" y="0"/>
            <a:ext cx="7929846" cy="6434051"/>
          </a:xfrm>
          <a:prstGeom prst="rect">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9" name="Key points">
            <a:extLst>
              <a:ext uri="{FF2B5EF4-FFF2-40B4-BE49-F238E27FC236}">
                <a16:creationId xmlns:a16="http://schemas.microsoft.com/office/drawing/2014/main" id="{448F7CD4-6BD5-A21C-8B95-C40A5D12E81B}"/>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10" name="Slide Title">
            <a:extLst>
              <a:ext uri="{FF2B5EF4-FFF2-40B4-BE49-F238E27FC236}">
                <a16:creationId xmlns:a16="http://schemas.microsoft.com/office/drawing/2014/main" id="{D6FF1C9F-EA4A-7A43-F72D-9AAB7FAE767D}"/>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EB377ECB-723B-7318-665D-5D12B0825C77}"/>
              </a:ext>
            </a:extLst>
          </p:cNvPr>
          <p:cNvSpPr>
            <a:spLocks noGrp="1"/>
          </p:cNvSpPr>
          <p:nvPr>
            <p:ph type="dt" sz="half" idx="14"/>
          </p:nvPr>
        </p:nvSpPr>
        <p:spPr/>
        <p:txBody>
          <a:bodyPr/>
          <a:lstStyle/>
          <a:p>
            <a:fld id="{04D74782-9602-48F3-BFD5-278EDE1EABB8}" type="datetimeFigureOut">
              <a:rPr lang="en-IL" smtClean="0"/>
              <a:t>22/03/2025</a:t>
            </a:fld>
            <a:endParaRPr lang="en-IL"/>
          </a:p>
        </p:txBody>
      </p:sp>
    </p:spTree>
    <p:extLst>
      <p:ext uri="{BB962C8B-B14F-4D97-AF65-F5344CB8AC3E}">
        <p14:creationId xmlns:p14="http://schemas.microsoft.com/office/powerpoint/2010/main" val="894004300"/>
      </p:ext>
    </p:extLst>
  </p:cSld>
  <p:clrMapOvr>
    <a:masterClrMapping/>
  </p:clrMapOvr>
  <p:transition>
    <p:fade/>
  </p:transition>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ich Color 1">
    <p:bg>
      <p:bgPr>
        <a:solidFill>
          <a:srgbClr val="FF610F"/>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5DCF66B-597D-4936-BE6F-F659D5300499}"/>
              </a:ext>
            </a:extLst>
          </p:cNvPr>
          <p:cNvSpPr/>
          <p:nvPr userDrawn="1"/>
        </p:nvSpPr>
        <p:spPr bwMode="auto">
          <a:xfrm>
            <a:off x="0" y="4231178"/>
            <a:ext cx="12188823" cy="2626822"/>
          </a:xfrm>
          <a:prstGeom prst="rect">
            <a:avLst/>
          </a:prstGeom>
          <a:solidFill>
            <a:srgbClr val="DD310B"/>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pic>
        <p:nvPicPr>
          <p:cNvPr id="5" name="Picture 4" descr="Text  Description automatically generated with medium confidence">
            <a:extLst>
              <a:ext uri="{FF2B5EF4-FFF2-40B4-BE49-F238E27FC236}">
                <a16:creationId xmlns:a16="http://schemas.microsoft.com/office/drawing/2014/main" id="{7239A0DF-28BC-A21E-94CE-62407C4C6A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4" name="Group 3">
            <a:extLst>
              <a:ext uri="{FF2B5EF4-FFF2-40B4-BE49-F238E27FC236}">
                <a16:creationId xmlns:a16="http://schemas.microsoft.com/office/drawing/2014/main" id="{F3256849-7A6C-40E3-8F9D-6375B2327B85}"/>
              </a:ext>
            </a:extLst>
          </p:cNvPr>
          <p:cNvGrpSpPr/>
          <p:nvPr userDrawn="1"/>
        </p:nvGrpSpPr>
        <p:grpSpPr>
          <a:xfrm flipH="1">
            <a:off x="248478" y="214553"/>
            <a:ext cx="5319370" cy="6511562"/>
            <a:chOff x="6679443" y="214553"/>
            <a:chExt cx="5319370" cy="6511562"/>
          </a:xfrm>
        </p:grpSpPr>
        <p:pic>
          <p:nvPicPr>
            <p:cNvPr id="12" name="Picture 11" descr="Logo, icon  Description automatically generated">
              <a:extLst>
                <a:ext uri="{FF2B5EF4-FFF2-40B4-BE49-F238E27FC236}">
                  <a16:creationId xmlns:a16="http://schemas.microsoft.com/office/drawing/2014/main" id="{1848D16C-5DA1-9964-6829-6078C79D838A}"/>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13" name="Picture 12" descr="A picture containing text, gear  Description automatically generated">
              <a:extLst>
                <a:ext uri="{FF2B5EF4-FFF2-40B4-BE49-F238E27FC236}">
                  <a16:creationId xmlns:a16="http://schemas.microsoft.com/office/drawing/2014/main" id="{00F4D760-6B67-1C21-EEC7-D082DF702B7D}"/>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14" name="Picture 13">
              <a:extLst>
                <a:ext uri="{FF2B5EF4-FFF2-40B4-BE49-F238E27FC236}">
                  <a16:creationId xmlns:a16="http://schemas.microsoft.com/office/drawing/2014/main" id="{D358F3CF-65C5-636D-8EC9-488F5324B9CA}"/>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15" name="Picture 14" descr="Icon  Description automatically generated">
              <a:extLst>
                <a:ext uri="{FF2B5EF4-FFF2-40B4-BE49-F238E27FC236}">
                  <a16:creationId xmlns:a16="http://schemas.microsoft.com/office/drawing/2014/main" id="{B4E4A745-7D87-16A7-11DC-CF4AFF3E205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16" name="Picture 15" descr="A picture containing weapon, brass knucks, wheel, gear  Description automatically generated">
              <a:extLst>
                <a:ext uri="{FF2B5EF4-FFF2-40B4-BE49-F238E27FC236}">
                  <a16:creationId xmlns:a16="http://schemas.microsoft.com/office/drawing/2014/main" id="{D78BC895-FDD4-9902-52ED-F24E4707E8A2}"/>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17" name="Picture 16" descr="A picture containing shape  Description automatically generated">
              <a:extLst>
                <a:ext uri="{FF2B5EF4-FFF2-40B4-BE49-F238E27FC236}">
                  <a16:creationId xmlns:a16="http://schemas.microsoft.com/office/drawing/2014/main" id="{AFD168B3-0B2A-64DB-A447-C38D7803F08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18" name="Picture 17" descr="A picture containing shape  Description automatically generated">
              <a:extLst>
                <a:ext uri="{FF2B5EF4-FFF2-40B4-BE49-F238E27FC236}">
                  <a16:creationId xmlns:a16="http://schemas.microsoft.com/office/drawing/2014/main" id="{0ABE0405-0346-95D9-8308-153A310BB1A3}"/>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19" name="Picture 18" descr="Icon  Description automatically generated">
              <a:extLst>
                <a:ext uri="{FF2B5EF4-FFF2-40B4-BE49-F238E27FC236}">
                  <a16:creationId xmlns:a16="http://schemas.microsoft.com/office/drawing/2014/main" id="{DA7BFA07-BBFB-639D-C4E8-ABEA4BC3C0E5}"/>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0" name="Picture 19" descr="A picture containing background pattern  Description automatically generated">
              <a:extLst>
                <a:ext uri="{FF2B5EF4-FFF2-40B4-BE49-F238E27FC236}">
                  <a16:creationId xmlns:a16="http://schemas.microsoft.com/office/drawing/2014/main" id="{E38B1AC1-3765-AAB0-4A06-DBE893C3B846}"/>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21" name="Picture 20" descr="Logo, icon  Description automatically generated">
              <a:extLst>
                <a:ext uri="{FF2B5EF4-FFF2-40B4-BE49-F238E27FC236}">
                  <a16:creationId xmlns:a16="http://schemas.microsoft.com/office/drawing/2014/main" id="{4AA0D45E-5104-9FF2-F749-4102B5C7773C}"/>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22" name="Picture 21" descr="Shape, icon  Description automatically generated">
              <a:extLst>
                <a:ext uri="{FF2B5EF4-FFF2-40B4-BE49-F238E27FC236}">
                  <a16:creationId xmlns:a16="http://schemas.microsoft.com/office/drawing/2014/main" id="{18A0773D-1AE0-51D0-9C9A-DED0F9590669}"/>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Footer Placeholder 1" hidden="1">
            <a:extLst>
              <a:ext uri="{FF2B5EF4-FFF2-40B4-BE49-F238E27FC236}">
                <a16:creationId xmlns:a16="http://schemas.microsoft.com/office/drawing/2014/main" id="{84BA453F-0C40-B022-8544-EDF953B79D5D}"/>
              </a:ext>
            </a:extLst>
          </p:cNvPr>
          <p:cNvSpPr>
            <a:spLocks noGrp="1"/>
          </p:cNvSpPr>
          <p:nvPr>
            <p:ph type="ftr" sz="quarter" idx="15"/>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082DE35A-B4EC-7925-2309-7E1D394B1575}"/>
              </a:ext>
            </a:extLst>
          </p:cNvPr>
          <p:cNvSpPr>
            <a:spLocks noGrp="1"/>
          </p:cNvSpPr>
          <p:nvPr>
            <p:ph type="dt" sz="half" idx="16"/>
          </p:nvPr>
        </p:nvSpPr>
        <p:spPr/>
        <p:txBody>
          <a:bodyPr/>
          <a:lstStyle/>
          <a:p>
            <a:fld id="{F6592F42-FE74-4440-A050-B5EDC49FEF45}" type="datetimeFigureOut">
              <a:rPr lang="en-IL" smtClean="0"/>
              <a:t>22/03/2025</a:t>
            </a:fld>
            <a:endParaRPr lang="en-IL"/>
          </a:p>
        </p:txBody>
      </p:sp>
    </p:spTree>
    <p:extLst>
      <p:ext uri="{BB962C8B-B14F-4D97-AF65-F5344CB8AC3E}">
        <p14:creationId xmlns:p14="http://schemas.microsoft.com/office/powerpoint/2010/main" val="4019945527"/>
      </p:ext>
    </p:extLst>
  </p:cSld>
  <p:clrMapOvr>
    <a:masterClrMapping/>
  </p:clrMapOvr>
  <p:transition>
    <p:fade/>
  </p:transition>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ummary">
    <p:spTree>
      <p:nvGrpSpPr>
        <p:cNvPr id="1" name=""/>
        <p:cNvGrpSpPr/>
        <p:nvPr/>
      </p:nvGrpSpPr>
      <p:grpSpPr>
        <a:xfrm>
          <a:off x="0" y="0"/>
          <a:ext cx="0" cy="0"/>
          <a:chOff x="0" y="0"/>
          <a:chExt cx="0" cy="0"/>
        </a:xfrm>
      </p:grpSpPr>
      <p:sp>
        <p:nvSpPr>
          <p:cNvPr id="2" name="Footer Placeholder 1" hidden="1">
            <a:extLst>
              <a:ext uri="{FF2B5EF4-FFF2-40B4-BE49-F238E27FC236}">
                <a16:creationId xmlns:a16="http://schemas.microsoft.com/office/drawing/2014/main" id="{28271784-8EEA-7D01-51D8-102D3977A8F8}"/>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5" name="Rectangle 4">
            <a:extLst>
              <a:ext uri="{FF2B5EF4-FFF2-40B4-BE49-F238E27FC236}">
                <a16:creationId xmlns:a16="http://schemas.microsoft.com/office/drawing/2014/main" id="{37BF4F19-5A57-6400-D4EF-A2D70F597F94}"/>
              </a:ext>
            </a:extLst>
          </p:cNvPr>
          <p:cNvSpPr/>
          <p:nvPr userDrawn="1"/>
        </p:nvSpPr>
        <p:spPr bwMode="auto">
          <a:xfrm>
            <a:off x="0" y="1"/>
            <a:ext cx="7929846" cy="6450676"/>
          </a:xfrm>
          <a:prstGeom prst="rect">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6" name="Key points">
            <a:extLst>
              <a:ext uri="{FF2B5EF4-FFF2-40B4-BE49-F238E27FC236}">
                <a16:creationId xmlns:a16="http://schemas.microsoft.com/office/drawing/2014/main" id="{2EBBABAE-07DE-EE58-4B88-4113856B81F9}"/>
              </a:ext>
            </a:extLst>
          </p:cNvPr>
          <p:cNvSpPr>
            <a:spLocks noGrp="1"/>
          </p:cNvSpPr>
          <p:nvPr>
            <p:ph type="body" sz="quarter" idx="12" hasCustomPrompt="1"/>
          </p:nvPr>
        </p:nvSpPr>
        <p:spPr>
          <a:xfrm>
            <a:off x="597100" y="765601"/>
            <a:ext cx="6730683" cy="4443814"/>
          </a:xfrm>
          <a:prstGeom prst="rect">
            <a:avLst/>
          </a:prstGeom>
        </p:spPr>
        <p:txBody>
          <a:bodyPr lIns="91440" tIns="45720" rIns="91440" bIns="45720" anchor="ctr" anchorCtr="0">
            <a:noAutofit/>
          </a:bodyPr>
          <a:lstStyle>
            <a:lvl1pPr marL="320040" indent="-320040" algn="r" rtl="1">
              <a:lnSpc>
                <a:spcPct val="95000"/>
              </a:lnSpc>
              <a:buSzPct val="85000"/>
              <a:buFont typeface="Calibri" panose="020F0502020204030204" pitchFamily="34" charset="0"/>
              <a:buChar char="•"/>
              <a:defRPr sz="3200" baseline="0">
                <a:solidFill>
                  <a:schemeClr val="bg1"/>
                </a:solidFill>
                <a:latin typeface="Assistant SemiBold" pitchFamily="2" charset="-79"/>
                <a:cs typeface="Assistant SemiBold" pitchFamily="2" charset="-79"/>
              </a:defRPr>
            </a:lvl1pPr>
            <a:lvl2pPr marL="667512" indent="-237744" algn="r" rtl="1">
              <a:lnSpc>
                <a:spcPct val="95000"/>
              </a:lnSpc>
              <a:defRPr sz="2700">
                <a:solidFill>
                  <a:schemeClr val="bg1"/>
                </a:solidFill>
                <a:latin typeface="Assistant SemiBold" pitchFamily="2" charset="-79"/>
                <a:cs typeface="Assistant SemiBold" pitchFamily="2" charset="-79"/>
              </a:defRPr>
            </a:lvl2pPr>
            <a:lvl3pPr>
              <a:defRPr sz="2700"/>
            </a:lvl3pPr>
            <a:lvl4pPr>
              <a:defRPr sz="2700"/>
            </a:lvl4pPr>
            <a:lvl5pPr>
              <a:defRPr sz="2700"/>
            </a:lvl5pPr>
          </a:lstStyle>
          <a:p>
            <a:pPr lvl="0"/>
            <a:r>
              <a:rPr lang="he-IL" dirty="0"/>
              <a:t>נקודה ראשונה</a:t>
            </a:r>
          </a:p>
          <a:p>
            <a:pPr lvl="0"/>
            <a:r>
              <a:rPr lang="he-IL" dirty="0"/>
              <a:t>נקודה שניה</a:t>
            </a:r>
          </a:p>
          <a:p>
            <a:pPr lvl="0"/>
            <a:r>
              <a:rPr lang="he-IL" dirty="0"/>
              <a:t>נקודה שלישית</a:t>
            </a:r>
            <a:endParaRPr lang="en-US" dirty="0"/>
          </a:p>
        </p:txBody>
      </p:sp>
      <p:sp>
        <p:nvSpPr>
          <p:cNvPr id="8" name="Slide Title">
            <a:extLst>
              <a:ext uri="{FF2B5EF4-FFF2-40B4-BE49-F238E27FC236}">
                <a16:creationId xmlns:a16="http://schemas.microsoft.com/office/drawing/2014/main" id="{7DB89913-75FF-52F8-692B-56B203D358B7}"/>
              </a:ext>
            </a:extLst>
          </p:cNvPr>
          <p:cNvSpPr>
            <a:spLocks noGrp="1"/>
          </p:cNvSpPr>
          <p:nvPr>
            <p:ph type="title" hasCustomPrompt="1"/>
          </p:nvPr>
        </p:nvSpPr>
        <p:spPr>
          <a:xfrm>
            <a:off x="8348518" y="1477248"/>
            <a:ext cx="3372166" cy="3020519"/>
          </a:xfrm>
        </p:spPr>
        <p:txBody>
          <a:bodyPr vert="horz" lIns="91440" tIns="45720" rIns="91440" bIns="45720" rtlCol="0" anchor="ctr" anchorCtr="0">
            <a:noAutofit/>
          </a:bodyPr>
          <a:lstStyle>
            <a:lvl1pPr marL="0" indent="0" algn="ctr" defTabSz="1218783" rtl="0" eaLnBrk="1" latinLnBrk="0" hangingPunct="1">
              <a:lnSpc>
                <a:spcPct val="80000"/>
              </a:lnSpc>
              <a:spcBef>
                <a:spcPct val="0"/>
              </a:spcBef>
              <a:buClr>
                <a:schemeClr val="tx1"/>
              </a:buClr>
              <a:buFont typeface="Ciscolight" pitchFamily="2" charset="0"/>
              <a:buNone/>
              <a:defRPr lang="en-US" sz="9600" b="1" kern="1200" spc="0" baseline="0" dirty="0">
                <a:solidFill>
                  <a:schemeClr val="tx1"/>
                </a:solidFill>
                <a:latin typeface="Assistant ExtraBold" pitchFamily="2" charset="-79"/>
                <a:ea typeface="Open Sans ExtraBold" panose="020B0906030804020204" pitchFamily="34" charset="0"/>
                <a:cs typeface="Assistant ExtraBold" pitchFamily="2" charset="-79"/>
              </a:defRPr>
            </a:lvl1pPr>
          </a:lstStyle>
          <a:p>
            <a:r>
              <a:rPr lang="he-IL" dirty="0"/>
              <a:t>סיכום</a:t>
            </a:r>
            <a:endParaRPr lang="en-US" dirty="0"/>
          </a:p>
        </p:txBody>
      </p:sp>
      <p:sp>
        <p:nvSpPr>
          <p:cNvPr id="3" name="Date Placeholder 2">
            <a:extLst>
              <a:ext uri="{FF2B5EF4-FFF2-40B4-BE49-F238E27FC236}">
                <a16:creationId xmlns:a16="http://schemas.microsoft.com/office/drawing/2014/main" id="{546489F2-A459-33A2-6578-9B333DC9D3A8}"/>
              </a:ext>
            </a:extLst>
          </p:cNvPr>
          <p:cNvSpPr>
            <a:spLocks noGrp="1"/>
          </p:cNvSpPr>
          <p:nvPr>
            <p:ph type="dt" sz="half" idx="14"/>
          </p:nvPr>
        </p:nvSpPr>
        <p:spPr/>
        <p:txBody>
          <a:bodyPr/>
          <a:lstStyle/>
          <a:p>
            <a:fld id="{3EE5DAFA-D56C-4362-A95C-373506E82710}" type="datetimeFigureOut">
              <a:rPr lang="en-IL" smtClean="0"/>
              <a:t>22/03/2025</a:t>
            </a:fld>
            <a:endParaRPr lang="en-IL"/>
          </a:p>
        </p:txBody>
      </p:sp>
    </p:spTree>
    <p:extLst>
      <p:ext uri="{BB962C8B-B14F-4D97-AF65-F5344CB8AC3E}">
        <p14:creationId xmlns:p14="http://schemas.microsoft.com/office/powerpoint/2010/main" val="1657946742"/>
      </p:ext>
    </p:extLst>
  </p:cSld>
  <p:clrMapOvr>
    <a:masterClrMapping/>
  </p:clrMapOvr>
  <p:transition>
    <p:fade/>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Rich Color 1">
    <p:bg>
      <p:bgPr>
        <a:solidFill>
          <a:srgbClr val="05BFE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DF53930-8DDB-F7E7-871A-0CECE86A2544}"/>
              </a:ext>
            </a:extLst>
          </p:cNvPr>
          <p:cNvSpPr/>
          <p:nvPr userDrawn="1"/>
        </p:nvSpPr>
        <p:spPr bwMode="auto">
          <a:xfrm>
            <a:off x="0" y="4231178"/>
            <a:ext cx="12188823" cy="2626822"/>
          </a:xfrm>
          <a:prstGeom prst="rect">
            <a:avLst/>
          </a:prstGeom>
          <a:solidFill>
            <a:srgbClr val="0080A8"/>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2" name="Footer Placeholder 1" hidden="1">
            <a:extLst>
              <a:ext uri="{FF2B5EF4-FFF2-40B4-BE49-F238E27FC236}">
                <a16:creationId xmlns:a16="http://schemas.microsoft.com/office/drawing/2014/main" id="{A82E64D7-429A-517D-3393-52FF554C1056}"/>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20" name="Picture 19" descr="Text  Description automatically generated with medium confidence">
            <a:extLst>
              <a:ext uri="{FF2B5EF4-FFF2-40B4-BE49-F238E27FC236}">
                <a16:creationId xmlns:a16="http://schemas.microsoft.com/office/drawing/2014/main" id="{A74CFA1C-67D2-46A7-86BB-58E47853B4B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1" name="Group 20">
            <a:extLst>
              <a:ext uri="{FF2B5EF4-FFF2-40B4-BE49-F238E27FC236}">
                <a16:creationId xmlns:a16="http://schemas.microsoft.com/office/drawing/2014/main" id="{8EED48C1-BD1D-4C45-9874-E09AF7DBB4F3}"/>
              </a:ext>
            </a:extLst>
          </p:cNvPr>
          <p:cNvGrpSpPr/>
          <p:nvPr userDrawn="1"/>
        </p:nvGrpSpPr>
        <p:grpSpPr>
          <a:xfrm flipH="1">
            <a:off x="248478" y="214553"/>
            <a:ext cx="5319370" cy="6511562"/>
            <a:chOff x="6679443" y="214553"/>
            <a:chExt cx="5319370" cy="6511562"/>
          </a:xfrm>
        </p:grpSpPr>
        <p:pic>
          <p:nvPicPr>
            <p:cNvPr id="22" name="Picture 21" descr="Logo, icon  Description automatically generated">
              <a:extLst>
                <a:ext uri="{FF2B5EF4-FFF2-40B4-BE49-F238E27FC236}">
                  <a16:creationId xmlns:a16="http://schemas.microsoft.com/office/drawing/2014/main" id="{89E82B00-E47A-43B1-9CDE-CFF0A5FAD37E}"/>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3" name="Picture 22" descr="A picture containing text, gear  Description automatically generated">
              <a:extLst>
                <a:ext uri="{FF2B5EF4-FFF2-40B4-BE49-F238E27FC236}">
                  <a16:creationId xmlns:a16="http://schemas.microsoft.com/office/drawing/2014/main" id="{009B7ADB-034D-4D3D-8012-F9CB64FC9946}"/>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4" name="Picture 23">
              <a:extLst>
                <a:ext uri="{FF2B5EF4-FFF2-40B4-BE49-F238E27FC236}">
                  <a16:creationId xmlns:a16="http://schemas.microsoft.com/office/drawing/2014/main" id="{8139B6E7-9078-4C97-A93A-52841011AC12}"/>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5" name="Picture 24" descr="Icon  Description automatically generated">
              <a:extLst>
                <a:ext uri="{FF2B5EF4-FFF2-40B4-BE49-F238E27FC236}">
                  <a16:creationId xmlns:a16="http://schemas.microsoft.com/office/drawing/2014/main" id="{D31039A8-9F33-4EA5-81FD-6F951750803B}"/>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6" name="Picture 25" descr="A picture containing weapon, brass knucks, wheel, gear  Description automatically generated">
              <a:extLst>
                <a:ext uri="{FF2B5EF4-FFF2-40B4-BE49-F238E27FC236}">
                  <a16:creationId xmlns:a16="http://schemas.microsoft.com/office/drawing/2014/main" id="{7F1EB56D-1945-4097-8DE1-5CD4ABF0D08C}"/>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163BB6ED-E697-4581-9E4A-D2BCC72E502F}"/>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8" name="Picture 27" descr="A picture containing shape  Description automatically generated">
              <a:extLst>
                <a:ext uri="{FF2B5EF4-FFF2-40B4-BE49-F238E27FC236}">
                  <a16:creationId xmlns:a16="http://schemas.microsoft.com/office/drawing/2014/main" id="{66D27821-8125-437D-81FA-BB9F2CDA2A34}"/>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9" name="Picture 28" descr="Icon  Description automatically generated">
              <a:extLst>
                <a:ext uri="{FF2B5EF4-FFF2-40B4-BE49-F238E27FC236}">
                  <a16:creationId xmlns:a16="http://schemas.microsoft.com/office/drawing/2014/main" id="{C7C70A21-FD36-4CF6-A82E-21EEC6C9A3F0}"/>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30" name="Picture 29" descr="A picture containing background pattern  Description automatically generated">
              <a:extLst>
                <a:ext uri="{FF2B5EF4-FFF2-40B4-BE49-F238E27FC236}">
                  <a16:creationId xmlns:a16="http://schemas.microsoft.com/office/drawing/2014/main" id="{2DCF900F-148F-4E79-A478-64026667C7F7}"/>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1" name="Picture 30" descr="Logo, icon  Description automatically generated">
              <a:extLst>
                <a:ext uri="{FF2B5EF4-FFF2-40B4-BE49-F238E27FC236}">
                  <a16:creationId xmlns:a16="http://schemas.microsoft.com/office/drawing/2014/main" id="{693F92A0-1ED8-4D2D-8090-8D985FACDEE6}"/>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2" name="Picture 31" descr="Shape, icon  Description automatically generated">
              <a:extLst>
                <a:ext uri="{FF2B5EF4-FFF2-40B4-BE49-F238E27FC236}">
                  <a16:creationId xmlns:a16="http://schemas.microsoft.com/office/drawing/2014/main" id="{9D6B0299-51FD-4316-A931-04DE5ECA5827}"/>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3" name="Date Placeholder 2">
            <a:extLst>
              <a:ext uri="{FF2B5EF4-FFF2-40B4-BE49-F238E27FC236}">
                <a16:creationId xmlns:a16="http://schemas.microsoft.com/office/drawing/2014/main" id="{317382FA-3EEB-EA4F-662F-39A1DE9348EE}"/>
              </a:ext>
            </a:extLst>
          </p:cNvPr>
          <p:cNvSpPr>
            <a:spLocks noGrp="1"/>
          </p:cNvSpPr>
          <p:nvPr>
            <p:ph type="dt" sz="half" idx="16"/>
          </p:nvPr>
        </p:nvSpPr>
        <p:spPr/>
        <p:txBody>
          <a:bodyPr/>
          <a:lstStyle/>
          <a:p>
            <a:fld id="{8E1B75B0-B903-4B3A-B65C-1F23C27E029B}" type="datetimeFigureOut">
              <a:rPr lang="en-IL" smtClean="0"/>
              <a:t>22/03/2025</a:t>
            </a:fld>
            <a:endParaRPr lang="en-IL"/>
          </a:p>
        </p:txBody>
      </p:sp>
    </p:spTree>
    <p:extLst>
      <p:ext uri="{BB962C8B-B14F-4D97-AF65-F5344CB8AC3E}">
        <p14:creationId xmlns:p14="http://schemas.microsoft.com/office/powerpoint/2010/main" val="2637012003"/>
      </p:ext>
    </p:extLst>
  </p:cSld>
  <p:clrMapOvr>
    <a:masterClrMapping/>
  </p:clrMapOvr>
  <p:transition>
    <p:fade/>
  </p:transition>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Rich Color 1">
    <p:bg>
      <p:bgPr>
        <a:solidFill>
          <a:srgbClr val="4F17A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3A75D12-1037-98D3-A405-13742FDFC5DF}"/>
              </a:ext>
            </a:extLst>
          </p:cNvPr>
          <p:cNvSpPr/>
          <p:nvPr userDrawn="1"/>
        </p:nvSpPr>
        <p:spPr bwMode="auto">
          <a:xfrm>
            <a:off x="0" y="4231178"/>
            <a:ext cx="12188823" cy="2626822"/>
          </a:xfrm>
          <a:prstGeom prst="rect">
            <a:avLst/>
          </a:prstGeom>
          <a:solidFill>
            <a:srgbClr val="2B008C"/>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IL" sz="2400" dirty="0" err="1">
              <a:latin typeface="+mn-lt"/>
            </a:endParaRPr>
          </a:p>
        </p:txBody>
      </p:sp>
      <p:sp>
        <p:nvSpPr>
          <p:cNvPr id="10" name="Footer Placeholder 9" hidden="1">
            <a:extLst>
              <a:ext uri="{FF2B5EF4-FFF2-40B4-BE49-F238E27FC236}">
                <a16:creationId xmlns:a16="http://schemas.microsoft.com/office/drawing/2014/main" id="{9DC2D4E4-5D7E-1C0D-26E6-ABBD3824514D}"/>
              </a:ext>
            </a:extLst>
          </p:cNvPr>
          <p:cNvSpPr>
            <a:spLocks noGrp="1"/>
          </p:cNvSpPr>
          <p:nvPr>
            <p:ph type="ftr" sz="quarter" idx="15"/>
          </p:nvPr>
        </p:nvSpPr>
        <p:spPr>
          <a:xfrm>
            <a:off x="4037013" y="6356350"/>
            <a:ext cx="4114800" cy="365125"/>
          </a:xfrm>
          <a:prstGeom prst="rect">
            <a:avLst/>
          </a:prstGeom>
        </p:spPr>
        <p:txBody>
          <a:bodyPr/>
          <a:lstStyle/>
          <a:p>
            <a:endParaRPr lang="en-IL"/>
          </a:p>
        </p:txBody>
      </p:sp>
      <p:pic>
        <p:nvPicPr>
          <p:cNvPr id="19" name="Picture 18" descr="Text  Description automatically generated with medium confidence">
            <a:extLst>
              <a:ext uri="{FF2B5EF4-FFF2-40B4-BE49-F238E27FC236}">
                <a16:creationId xmlns:a16="http://schemas.microsoft.com/office/drawing/2014/main" id="{AC6A9762-4682-4A6E-9C3E-433FFD7E42F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17380" y="401384"/>
            <a:ext cx="2313636" cy="838648"/>
          </a:xfrm>
          <a:prstGeom prst="rect">
            <a:avLst/>
          </a:prstGeom>
          <a:effectLst>
            <a:outerShdw blurRad="50800" dist="38100" dir="10800000" algn="r" rotWithShape="0">
              <a:prstClr val="black">
                <a:alpha val="40000"/>
              </a:prstClr>
            </a:outerShdw>
          </a:effectLst>
        </p:spPr>
      </p:pic>
      <p:grpSp>
        <p:nvGrpSpPr>
          <p:cNvPr id="20" name="Group 19">
            <a:extLst>
              <a:ext uri="{FF2B5EF4-FFF2-40B4-BE49-F238E27FC236}">
                <a16:creationId xmlns:a16="http://schemas.microsoft.com/office/drawing/2014/main" id="{0BE7479D-CF05-40F6-9F7D-7DB3A61A2F5C}"/>
              </a:ext>
            </a:extLst>
          </p:cNvPr>
          <p:cNvGrpSpPr/>
          <p:nvPr userDrawn="1"/>
        </p:nvGrpSpPr>
        <p:grpSpPr>
          <a:xfrm flipH="1">
            <a:off x="248478" y="214553"/>
            <a:ext cx="5319370" cy="6511562"/>
            <a:chOff x="6679443" y="214553"/>
            <a:chExt cx="5319370" cy="6511562"/>
          </a:xfrm>
        </p:grpSpPr>
        <p:pic>
          <p:nvPicPr>
            <p:cNvPr id="21" name="Picture 20" descr="Logo, icon  Description automatically generated">
              <a:extLst>
                <a:ext uri="{FF2B5EF4-FFF2-40B4-BE49-F238E27FC236}">
                  <a16:creationId xmlns:a16="http://schemas.microsoft.com/office/drawing/2014/main" id="{A4E6B203-3D46-47BD-9D39-0701E8689070}"/>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9971352" y="1334241"/>
              <a:ext cx="875992" cy="875992"/>
            </a:xfrm>
            <a:prstGeom prst="rect">
              <a:avLst/>
            </a:prstGeom>
          </p:spPr>
        </p:pic>
        <p:pic>
          <p:nvPicPr>
            <p:cNvPr id="22" name="Picture 21" descr="A picture containing text, gear  Description automatically generated">
              <a:extLst>
                <a:ext uri="{FF2B5EF4-FFF2-40B4-BE49-F238E27FC236}">
                  <a16:creationId xmlns:a16="http://schemas.microsoft.com/office/drawing/2014/main" id="{31279DBC-5A6D-4525-81C2-FF87A51D167E}"/>
                </a:ext>
              </a:extLst>
            </p:cNvPr>
            <p:cNvPicPr>
              <a:picLocks noChangeAspect="1"/>
            </p:cNvPicPr>
            <p:nvPr userDrawn="1"/>
          </p:nvPicPr>
          <p:blipFill>
            <a:blip r:embed="rId4">
              <a:biLevel thresh="25000"/>
              <a:extLst>
                <a:ext uri="{28A0092B-C50C-407E-A947-70E740481C1C}">
                  <a14:useLocalDpi xmlns:a14="http://schemas.microsoft.com/office/drawing/2010/main" val="0"/>
                </a:ext>
              </a:extLst>
            </a:blip>
            <a:stretch>
              <a:fillRect/>
            </a:stretch>
          </p:blipFill>
          <p:spPr>
            <a:xfrm>
              <a:off x="9927552" y="2393861"/>
              <a:ext cx="963591" cy="963591"/>
            </a:xfrm>
            <a:prstGeom prst="rect">
              <a:avLst/>
            </a:prstGeom>
          </p:spPr>
        </p:pic>
        <p:pic>
          <p:nvPicPr>
            <p:cNvPr id="23" name="Picture 22">
              <a:extLst>
                <a:ext uri="{FF2B5EF4-FFF2-40B4-BE49-F238E27FC236}">
                  <a16:creationId xmlns:a16="http://schemas.microsoft.com/office/drawing/2014/main" id="{AAD4C294-4020-420E-B9DE-427942F88473}"/>
                </a:ext>
              </a:extLst>
            </p:cNvPr>
            <p:cNvPicPr>
              <a:picLocks noChangeAspect="1"/>
            </p:cNvPicPr>
            <p:nvPr userDrawn="1"/>
          </p:nvPicPr>
          <p:blipFill>
            <a:blip r:embed="rId5">
              <a:biLevel thresh="25000"/>
              <a:extLst>
                <a:ext uri="{28A0092B-C50C-407E-A947-70E740481C1C}">
                  <a14:useLocalDpi xmlns:a14="http://schemas.microsoft.com/office/drawing/2010/main" val="0"/>
                </a:ext>
              </a:extLst>
            </a:blip>
            <a:stretch>
              <a:fillRect/>
            </a:stretch>
          </p:blipFill>
          <p:spPr>
            <a:xfrm>
              <a:off x="11035222" y="3495845"/>
              <a:ext cx="963591" cy="963591"/>
            </a:xfrm>
            <a:prstGeom prst="rect">
              <a:avLst/>
            </a:prstGeom>
          </p:spPr>
        </p:pic>
        <p:pic>
          <p:nvPicPr>
            <p:cNvPr id="24" name="Picture 23" descr="Icon  Description automatically generated">
              <a:extLst>
                <a:ext uri="{FF2B5EF4-FFF2-40B4-BE49-F238E27FC236}">
                  <a16:creationId xmlns:a16="http://schemas.microsoft.com/office/drawing/2014/main" id="{DACDB161-EA1B-4072-9398-DAC10616DAAD}"/>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7735905" y="3479836"/>
              <a:ext cx="963591" cy="963591"/>
            </a:xfrm>
            <a:prstGeom prst="rect">
              <a:avLst/>
            </a:prstGeom>
          </p:spPr>
        </p:pic>
        <p:pic>
          <p:nvPicPr>
            <p:cNvPr id="25" name="Picture 24" descr="A picture containing weapon, brass knucks, wheel, gear  Description automatically generated">
              <a:extLst>
                <a:ext uri="{FF2B5EF4-FFF2-40B4-BE49-F238E27FC236}">
                  <a16:creationId xmlns:a16="http://schemas.microsoft.com/office/drawing/2014/main" id="{7E849832-F8C8-406E-BC08-C462CA680BF1}"/>
                </a:ext>
              </a:extLst>
            </p:cNvPr>
            <p:cNvPicPr>
              <a:picLocks noChangeAspect="1"/>
            </p:cNvPicPr>
            <p:nvPr userDrawn="1"/>
          </p:nvPicPr>
          <p:blipFill>
            <a:blip r:embed="rId7">
              <a:biLevel thresh="25000"/>
              <a:extLst>
                <a:ext uri="{28A0092B-C50C-407E-A947-70E740481C1C}">
                  <a14:useLocalDpi xmlns:a14="http://schemas.microsoft.com/office/drawing/2010/main" val="0"/>
                </a:ext>
              </a:extLst>
            </a:blip>
            <a:stretch>
              <a:fillRect/>
            </a:stretch>
          </p:blipFill>
          <p:spPr>
            <a:xfrm>
              <a:off x="8823113" y="4569815"/>
              <a:ext cx="963591" cy="963591"/>
            </a:xfrm>
            <a:prstGeom prst="rect">
              <a:avLst/>
            </a:prstGeom>
          </p:spPr>
        </p:pic>
        <p:pic>
          <p:nvPicPr>
            <p:cNvPr id="26" name="Picture 25" descr="A picture containing shape  Description automatically generated">
              <a:extLst>
                <a:ext uri="{FF2B5EF4-FFF2-40B4-BE49-F238E27FC236}">
                  <a16:creationId xmlns:a16="http://schemas.microsoft.com/office/drawing/2014/main" id="{9D0CA2DD-C0CE-4FEE-9578-9C45F69E33CE}"/>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11084823" y="214553"/>
              <a:ext cx="875992" cy="875992"/>
            </a:xfrm>
            <a:prstGeom prst="rect">
              <a:avLst/>
            </a:prstGeom>
          </p:spPr>
        </p:pic>
        <p:pic>
          <p:nvPicPr>
            <p:cNvPr id="27" name="Picture 26" descr="A picture containing shape  Description automatically generated">
              <a:extLst>
                <a:ext uri="{FF2B5EF4-FFF2-40B4-BE49-F238E27FC236}">
                  <a16:creationId xmlns:a16="http://schemas.microsoft.com/office/drawing/2014/main" id="{B403FDCC-3103-460C-853F-E3984BC0A022}"/>
                </a:ext>
              </a:extLst>
            </p:cNvPr>
            <p:cNvPicPr>
              <a:picLocks noChangeAspect="1"/>
            </p:cNvPicPr>
            <p:nvPr userDrawn="1"/>
          </p:nvPicPr>
          <p:blipFill>
            <a:blip r:embed="rId8">
              <a:biLevel thresh="25000"/>
              <a:extLst>
                <a:ext uri="{28A0092B-C50C-407E-A947-70E740481C1C}">
                  <a14:useLocalDpi xmlns:a14="http://schemas.microsoft.com/office/drawing/2010/main" val="0"/>
                </a:ext>
              </a:extLst>
            </a:blip>
            <a:stretch>
              <a:fillRect/>
            </a:stretch>
          </p:blipFill>
          <p:spPr>
            <a:xfrm>
              <a:off x="9995158" y="4604023"/>
              <a:ext cx="875992" cy="875992"/>
            </a:xfrm>
            <a:prstGeom prst="rect">
              <a:avLst/>
            </a:prstGeom>
          </p:spPr>
        </p:pic>
        <p:pic>
          <p:nvPicPr>
            <p:cNvPr id="28" name="Picture 27" descr="Icon  Description automatically generated">
              <a:extLst>
                <a:ext uri="{FF2B5EF4-FFF2-40B4-BE49-F238E27FC236}">
                  <a16:creationId xmlns:a16="http://schemas.microsoft.com/office/drawing/2014/main" id="{56206837-7975-462C-AFE8-534B5F508493}"/>
                </a:ext>
              </a:extLst>
            </p:cNvPr>
            <p:cNvPicPr>
              <a:picLocks noChangeAspect="1"/>
            </p:cNvPicPr>
            <p:nvPr userDrawn="1"/>
          </p:nvPicPr>
          <p:blipFill>
            <a:blip r:embed="rId6">
              <a:biLevel thresh="25000"/>
              <a:extLst>
                <a:ext uri="{28A0092B-C50C-407E-A947-70E740481C1C}">
                  <a14:useLocalDpi xmlns:a14="http://schemas.microsoft.com/office/drawing/2010/main" val="0"/>
                </a:ext>
              </a:extLst>
            </a:blip>
            <a:stretch>
              <a:fillRect/>
            </a:stretch>
          </p:blipFill>
          <p:spPr>
            <a:xfrm>
              <a:off x="11035221" y="5746360"/>
              <a:ext cx="963591" cy="963591"/>
            </a:xfrm>
            <a:prstGeom prst="rect">
              <a:avLst/>
            </a:prstGeom>
          </p:spPr>
        </p:pic>
        <p:pic>
          <p:nvPicPr>
            <p:cNvPr id="29" name="Picture 28" descr="A picture containing background pattern  Description automatically generated">
              <a:extLst>
                <a:ext uri="{FF2B5EF4-FFF2-40B4-BE49-F238E27FC236}">
                  <a16:creationId xmlns:a16="http://schemas.microsoft.com/office/drawing/2014/main" id="{46C9A0B4-0BD0-4263-A55F-89F871D1E4F8}"/>
                </a:ext>
              </a:extLst>
            </p:cNvPr>
            <p:cNvPicPr>
              <a:picLocks noChangeAspect="1"/>
            </p:cNvPicPr>
            <p:nvPr userDrawn="1"/>
          </p:nvPicPr>
          <p:blipFill>
            <a:blip r:embed="rId9">
              <a:biLevel thresh="25000"/>
              <a:extLst>
                <a:ext uri="{28A0092B-C50C-407E-A947-70E740481C1C}">
                  <a14:useLocalDpi xmlns:a14="http://schemas.microsoft.com/office/drawing/2010/main" val="0"/>
                </a:ext>
              </a:extLst>
            </a:blip>
            <a:stretch>
              <a:fillRect/>
            </a:stretch>
          </p:blipFill>
          <p:spPr>
            <a:xfrm>
              <a:off x="7745446" y="5746360"/>
              <a:ext cx="954050" cy="954050"/>
            </a:xfrm>
            <a:prstGeom prst="rect">
              <a:avLst/>
            </a:prstGeom>
          </p:spPr>
        </p:pic>
        <p:pic>
          <p:nvPicPr>
            <p:cNvPr id="30" name="Picture 29" descr="Logo, icon  Description automatically generated">
              <a:extLst>
                <a:ext uri="{FF2B5EF4-FFF2-40B4-BE49-F238E27FC236}">
                  <a16:creationId xmlns:a16="http://schemas.microsoft.com/office/drawing/2014/main" id="{C2E88044-1085-4587-84C9-87EBAB0AAB45}"/>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6679443" y="5785389"/>
              <a:ext cx="875992" cy="875992"/>
            </a:xfrm>
            <a:prstGeom prst="rect">
              <a:avLst/>
            </a:prstGeom>
          </p:spPr>
        </p:pic>
        <p:pic>
          <p:nvPicPr>
            <p:cNvPr id="31" name="Picture 30" descr="Shape, icon  Description automatically generated">
              <a:extLst>
                <a:ext uri="{FF2B5EF4-FFF2-40B4-BE49-F238E27FC236}">
                  <a16:creationId xmlns:a16="http://schemas.microsoft.com/office/drawing/2014/main" id="{9F7F558E-E513-4E0A-93C8-FEAF1D6F762F}"/>
                </a:ext>
              </a:extLst>
            </p:cNvPr>
            <p:cNvPicPr>
              <a:picLocks noChangeAspect="1"/>
            </p:cNvPicPr>
            <p:nvPr userDrawn="1"/>
          </p:nvPicPr>
          <p:blipFill>
            <a:blip r:embed="rId10">
              <a:biLevel thresh="25000"/>
              <a:extLst>
                <a:ext uri="{28A0092B-C50C-407E-A947-70E740481C1C}">
                  <a14:useLocalDpi xmlns:a14="http://schemas.microsoft.com/office/drawing/2010/main" val="0"/>
                </a:ext>
              </a:extLst>
            </a:blip>
            <a:stretch>
              <a:fillRect/>
            </a:stretch>
          </p:blipFill>
          <p:spPr>
            <a:xfrm>
              <a:off x="9949541" y="5772065"/>
              <a:ext cx="934969" cy="954050"/>
            </a:xfrm>
            <a:prstGeom prst="rect">
              <a:avLst/>
            </a:prstGeom>
          </p:spPr>
        </p:pic>
      </p:grpSp>
      <p:sp>
        <p:nvSpPr>
          <p:cNvPr id="2" name="Date Placeholder 1">
            <a:extLst>
              <a:ext uri="{FF2B5EF4-FFF2-40B4-BE49-F238E27FC236}">
                <a16:creationId xmlns:a16="http://schemas.microsoft.com/office/drawing/2014/main" id="{B019C540-7E41-ED0A-9787-A0005AA62092}"/>
              </a:ext>
            </a:extLst>
          </p:cNvPr>
          <p:cNvSpPr>
            <a:spLocks noGrp="1"/>
          </p:cNvSpPr>
          <p:nvPr>
            <p:ph type="dt" sz="half" idx="16"/>
          </p:nvPr>
        </p:nvSpPr>
        <p:spPr/>
        <p:txBody>
          <a:bodyPr/>
          <a:lstStyle/>
          <a:p>
            <a:fld id="{E204F8A4-86A1-41C7-A85A-03048377C9F1}" type="datetimeFigureOut">
              <a:rPr lang="en-IL" smtClean="0"/>
              <a:t>22/03/2025</a:t>
            </a:fld>
            <a:endParaRPr lang="en-IL"/>
          </a:p>
        </p:txBody>
      </p:sp>
    </p:spTree>
    <p:extLst>
      <p:ext uri="{BB962C8B-B14F-4D97-AF65-F5344CB8AC3E}">
        <p14:creationId xmlns:p14="http://schemas.microsoft.com/office/powerpoint/2010/main" val="421014175"/>
      </p:ext>
    </p:extLst>
  </p:cSld>
  <p:clrMapOvr>
    <a:masterClrMapping/>
  </p:clrMapOvr>
  <p:transition>
    <p:fade/>
  </p:transition>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dark background">
    <p:bg>
      <p:bgPr>
        <a:solidFill>
          <a:schemeClr val="bg2">
            <a:lumMod val="50000"/>
          </a:schemeClr>
        </a:solidFill>
        <a:effectLst/>
      </p:bgPr>
    </p:bg>
    <p:spTree>
      <p:nvGrpSpPr>
        <p:cNvPr id="1" name=""/>
        <p:cNvGrpSpPr/>
        <p:nvPr/>
      </p:nvGrpSpPr>
      <p:grpSpPr>
        <a:xfrm>
          <a:off x="0" y="0"/>
          <a:ext cx="0" cy="0"/>
          <a:chOff x="0" y="0"/>
          <a:chExt cx="0" cy="0"/>
        </a:xfrm>
      </p:grpSpPr>
      <p:sp>
        <p:nvSpPr>
          <p:cNvPr id="6" name="Slide Title"/>
          <p:cNvSpPr>
            <a:spLocks noGrp="1"/>
          </p:cNvSpPr>
          <p:nvPr>
            <p:ph type="title" hasCustomPrompt="1"/>
          </p:nvPr>
        </p:nvSpPr>
        <p:spPr>
          <a:xfrm>
            <a:off x="1554438" y="345052"/>
            <a:ext cx="10288587" cy="707289"/>
          </a:xfrm>
        </p:spPr>
        <p:txBody>
          <a:bodyPr/>
          <a:lstStyle>
            <a:lvl1pPr algn="r" rtl="1">
              <a:defRPr sz="6000" b="1">
                <a:solidFill>
                  <a:schemeClr val="bg1"/>
                </a:solidFill>
              </a:defRPr>
            </a:lvl1pPr>
          </a:lstStyle>
          <a:p>
            <a:r>
              <a:rPr lang="he-IL" dirty="0"/>
              <a:t>כותרת</a:t>
            </a:r>
            <a:endParaRPr lang="en-US" dirty="0"/>
          </a:p>
        </p:txBody>
      </p:sp>
      <p:sp>
        <p:nvSpPr>
          <p:cNvPr id="3" name="Footer Placeholder 2" hidden="1">
            <a:extLst>
              <a:ext uri="{FF2B5EF4-FFF2-40B4-BE49-F238E27FC236}">
                <a16:creationId xmlns:a16="http://schemas.microsoft.com/office/drawing/2014/main" id="{5FCABC31-BD61-AEA2-9971-437197DCE73F}"/>
              </a:ext>
            </a:extLst>
          </p:cNvPr>
          <p:cNvSpPr>
            <a:spLocks noGrp="1"/>
          </p:cNvSpPr>
          <p:nvPr>
            <p:ph type="ftr" sz="quarter" idx="14"/>
          </p:nvPr>
        </p:nvSpPr>
        <p:spPr>
          <a:xfrm>
            <a:off x="4037013" y="6356350"/>
            <a:ext cx="4114800" cy="365125"/>
          </a:xfrm>
          <a:prstGeom prst="rect">
            <a:avLst/>
          </a:prstGeom>
        </p:spPr>
        <p:txBody>
          <a:bodyPr/>
          <a:lstStyle/>
          <a:p>
            <a:endParaRPr lang="en-IL"/>
          </a:p>
        </p:txBody>
      </p:sp>
      <p:pic>
        <p:nvPicPr>
          <p:cNvPr id="8" name="Picture 7" descr="Text&#10;&#10;Description automatically generated with medium confidence">
            <a:extLst>
              <a:ext uri="{FF2B5EF4-FFF2-40B4-BE49-F238E27FC236}">
                <a16:creationId xmlns:a16="http://schemas.microsoft.com/office/drawing/2014/main" id="{A8555575-E109-451B-DCAF-EB78A924B556}"/>
              </a:ext>
            </a:extLst>
          </p:cNvPr>
          <p:cNvPicPr>
            <a:picLocks noChangeAspect="1"/>
          </p:cNvPicPr>
          <p:nvPr userDrawn="1"/>
        </p:nvPicPr>
        <p:blipFill>
          <a:blip r:embed="rId2"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pic>
        <p:nvPicPr>
          <p:cNvPr id="10" name="Picture 9" descr="Text&#10;&#10;Description automatically generated with medium confidence">
            <a:extLst>
              <a:ext uri="{FF2B5EF4-FFF2-40B4-BE49-F238E27FC236}">
                <a16:creationId xmlns:a16="http://schemas.microsoft.com/office/drawing/2014/main" id="{018AE39F-6A9F-886F-2E89-CDCF8F859C5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6391" y="6183992"/>
            <a:ext cx="1434073" cy="519823"/>
          </a:xfrm>
          <a:prstGeom prst="rect">
            <a:avLst/>
          </a:prstGeom>
        </p:spPr>
      </p:pic>
      <p:cxnSp>
        <p:nvCxnSpPr>
          <p:cNvPr id="11" name="Footer line">
            <a:extLst>
              <a:ext uri="{FF2B5EF4-FFF2-40B4-BE49-F238E27FC236}">
                <a16:creationId xmlns:a16="http://schemas.microsoft.com/office/drawing/2014/main" id="{94D0B410-58AA-B171-6DBE-6C0A609FCE44}"/>
              </a:ext>
            </a:extLst>
          </p:cNvPr>
          <p:cNvCxnSpPr/>
          <p:nvPr userDrawn="1"/>
        </p:nvCxnSpPr>
        <p:spPr bwMode="auto">
          <a:xfrm>
            <a:off x="0" y="6437211"/>
            <a:ext cx="10449098" cy="0"/>
          </a:xfrm>
          <a:prstGeom prst="line">
            <a:avLst/>
          </a:prstGeom>
          <a:ln>
            <a:solidFill>
              <a:schemeClr val="bg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BEDE7B00-D28E-BE02-DF71-74C8B3570C1B}"/>
              </a:ext>
            </a:extLst>
          </p:cNvPr>
          <p:cNvSpPr>
            <a:spLocks noGrp="1"/>
          </p:cNvSpPr>
          <p:nvPr>
            <p:ph type="dt" sz="half" idx="15"/>
          </p:nvPr>
        </p:nvSpPr>
        <p:spPr/>
        <p:txBody>
          <a:bodyPr/>
          <a:lstStyle/>
          <a:p>
            <a:fld id="{0E753107-F4CA-42C7-8614-B665425B26BB}" type="datetimeFigureOut">
              <a:rPr lang="en-IL" smtClean="0"/>
              <a:t>22/03/2025</a:t>
            </a:fld>
            <a:endParaRPr lang="en-IL"/>
          </a:p>
        </p:txBody>
      </p:sp>
    </p:spTree>
    <p:extLst>
      <p:ext uri="{BB962C8B-B14F-4D97-AF65-F5344CB8AC3E}">
        <p14:creationId xmlns:p14="http://schemas.microsoft.com/office/powerpoint/2010/main" val="598695896"/>
      </p:ext>
    </p:extLst>
  </p:cSld>
  <p:clrMapOvr>
    <a:masterClrMapping/>
  </p:clrMapOvr>
  <p:transition>
    <p:fade/>
  </p:transition>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light background">
    <p:bg>
      <p:bgPr>
        <a:solidFill>
          <a:schemeClr val="bg1"/>
        </a:solidFill>
        <a:effectLst/>
      </p:bgPr>
    </p:bg>
    <p:spTree>
      <p:nvGrpSpPr>
        <p:cNvPr id="1" name=""/>
        <p:cNvGrpSpPr/>
        <p:nvPr/>
      </p:nvGrpSpPr>
      <p:grpSpPr>
        <a:xfrm>
          <a:off x="0" y="0"/>
          <a:ext cx="0" cy="0"/>
          <a:chOff x="0" y="0"/>
          <a:chExt cx="0" cy="0"/>
        </a:xfrm>
      </p:grpSpPr>
      <p:sp>
        <p:nvSpPr>
          <p:cNvPr id="7" name="Footer_page number">
            <a:extLst>
              <a:ext uri="{FF2B5EF4-FFF2-40B4-BE49-F238E27FC236}">
                <a16:creationId xmlns:a16="http://schemas.microsoft.com/office/drawing/2014/main" id="{D3E5D5CB-2CA6-6702-7912-70A6EF34AFE4}"/>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5B075AB6-4D48-564F-6F06-548FE8395ECD}"/>
              </a:ext>
            </a:extLst>
          </p:cNvPr>
          <p:cNvSpPr>
            <a:spLocks noGrp="1"/>
          </p:cNvSpPr>
          <p:nvPr>
            <p:ph type="ftr" sz="quarter" idx="14"/>
          </p:nvPr>
        </p:nvSpPr>
        <p:spPr>
          <a:xfrm>
            <a:off x="4037013" y="6356350"/>
            <a:ext cx="4114800" cy="365125"/>
          </a:xfrm>
          <a:prstGeom prst="rect">
            <a:avLst/>
          </a:prstGeom>
        </p:spPr>
        <p:txBody>
          <a:bodyPr/>
          <a:lstStyle/>
          <a:p>
            <a:endParaRPr lang="en-IL"/>
          </a:p>
        </p:txBody>
      </p:sp>
      <p:sp>
        <p:nvSpPr>
          <p:cNvPr id="18" name="Oval 17">
            <a:extLst>
              <a:ext uri="{FF2B5EF4-FFF2-40B4-BE49-F238E27FC236}">
                <a16:creationId xmlns:a16="http://schemas.microsoft.com/office/drawing/2014/main" id="{2AAC0A9F-635C-4BC5-8396-B59E361794C1}"/>
              </a:ext>
            </a:extLst>
          </p:cNvPr>
          <p:cNvSpPr/>
          <p:nvPr userDrawn="1"/>
        </p:nvSpPr>
        <p:spPr bwMode="auto">
          <a:xfrm>
            <a:off x="1066229" y="1817051"/>
            <a:ext cx="2833251" cy="2833251"/>
          </a:xfrm>
          <a:prstGeom prst="ellipse">
            <a:avLst/>
          </a:prstGeom>
          <a:solidFill>
            <a:srgbClr val="05BF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19" name="Oval 18">
            <a:extLst>
              <a:ext uri="{FF2B5EF4-FFF2-40B4-BE49-F238E27FC236}">
                <a16:creationId xmlns:a16="http://schemas.microsoft.com/office/drawing/2014/main" id="{6611C868-4436-4BA4-96DA-F665070C3903}"/>
              </a:ext>
            </a:extLst>
          </p:cNvPr>
          <p:cNvSpPr/>
          <p:nvPr userDrawn="1"/>
        </p:nvSpPr>
        <p:spPr bwMode="auto">
          <a:xfrm>
            <a:off x="4593012" y="1817051"/>
            <a:ext cx="2833251" cy="2833251"/>
          </a:xfrm>
          <a:prstGeom prst="ellipse">
            <a:avLst/>
          </a:prstGeom>
          <a:solidFill>
            <a:srgbClr val="FF610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91440" rIns="91440" bIns="91440" numCol="1" anchor="t" anchorCtr="0" compatLnSpc="1">
            <a:prstTxWarp prst="textNoShape">
              <a:avLst/>
            </a:prstTxWarp>
            <a:noAutofit/>
          </a:bodyPr>
          <a:lstStyle/>
          <a:p>
            <a:pPr marL="228600" lvl="0" indent="-228600" eaLnBrk="1" hangingPunct="1">
              <a:lnSpc>
                <a:spcPct val="95000"/>
              </a:lnSpc>
              <a:spcBef>
                <a:spcPts val="1000"/>
              </a:spcBef>
              <a:buClr>
                <a:schemeClr val="bg1">
                  <a:lumMod val="50000"/>
                </a:schemeClr>
              </a:buClr>
              <a:buSzPct val="85000"/>
              <a:buFont typeface="Arial" panose="020B0604020202020204" pitchFamily="34" charset="0"/>
              <a:buChar char="•"/>
            </a:pPr>
            <a:endParaRPr lang="en-US" sz="2000" dirty="0" err="1">
              <a:solidFill>
                <a:schemeClr val="bg1"/>
              </a:solidFill>
              <a:latin typeface="Arial" panose="020B0604020202020204" pitchFamily="34" charset="0"/>
              <a:cs typeface="Arial" pitchFamily="34" charset="0"/>
            </a:endParaRPr>
          </a:p>
        </p:txBody>
      </p:sp>
      <p:sp>
        <p:nvSpPr>
          <p:cNvPr id="22" name="Oval 21">
            <a:extLst>
              <a:ext uri="{FF2B5EF4-FFF2-40B4-BE49-F238E27FC236}">
                <a16:creationId xmlns:a16="http://schemas.microsoft.com/office/drawing/2014/main" id="{F6F1739D-E9C3-4109-BCA7-379FA95CF6B4}"/>
              </a:ext>
            </a:extLst>
          </p:cNvPr>
          <p:cNvSpPr/>
          <p:nvPr userDrawn="1"/>
        </p:nvSpPr>
        <p:spPr bwMode="auto">
          <a:xfrm>
            <a:off x="8119164" y="1812081"/>
            <a:ext cx="2833251" cy="2833251"/>
          </a:xfrm>
          <a:prstGeom prst="ellipse">
            <a:avLst/>
          </a:prstGeom>
          <a:solidFill>
            <a:schemeClr val="bg2"/>
          </a:solidFill>
          <a:ln w="12700" algn="ctr">
            <a:noFill/>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80000"/>
              </a:lnSpc>
              <a:spcBef>
                <a:spcPts val="1200"/>
              </a:spcBef>
              <a:spcAft>
                <a:spcPts val="0"/>
              </a:spcAft>
              <a:buSzPct val="115000"/>
            </a:pPr>
            <a:endParaRPr lang="en-US" sz="2400" dirty="0" err="1">
              <a:latin typeface="+mn-lt"/>
            </a:endParaRPr>
          </a:p>
        </p:txBody>
      </p:sp>
      <p:sp>
        <p:nvSpPr>
          <p:cNvPr id="40" name="Picture Placeholder 38">
            <a:extLst>
              <a:ext uri="{FF2B5EF4-FFF2-40B4-BE49-F238E27FC236}">
                <a16:creationId xmlns:a16="http://schemas.microsoft.com/office/drawing/2014/main" id="{573C2292-8F5C-4355-AAB0-B531DDAFF48B}"/>
              </a:ext>
            </a:extLst>
          </p:cNvPr>
          <p:cNvSpPr>
            <a:spLocks noGrp="1"/>
          </p:cNvSpPr>
          <p:nvPr>
            <p:ph type="pic" sz="quarter" idx="16"/>
          </p:nvPr>
        </p:nvSpPr>
        <p:spPr>
          <a:xfrm>
            <a:off x="1066229" y="1818663"/>
            <a:ext cx="2831639" cy="2831639"/>
          </a:xfrm>
        </p:spPr>
        <p:txBody>
          <a:bodyPr/>
          <a:lstStyle/>
          <a:p>
            <a:endParaRPr lang="en-US"/>
          </a:p>
        </p:txBody>
      </p:sp>
      <p:sp>
        <p:nvSpPr>
          <p:cNvPr id="41" name="Picture Placeholder 38">
            <a:extLst>
              <a:ext uri="{FF2B5EF4-FFF2-40B4-BE49-F238E27FC236}">
                <a16:creationId xmlns:a16="http://schemas.microsoft.com/office/drawing/2014/main" id="{86652545-9440-4B3F-BDC2-47B841415FBA}"/>
              </a:ext>
            </a:extLst>
          </p:cNvPr>
          <p:cNvSpPr>
            <a:spLocks noGrp="1"/>
          </p:cNvSpPr>
          <p:nvPr>
            <p:ph type="pic" sz="quarter" idx="17"/>
          </p:nvPr>
        </p:nvSpPr>
        <p:spPr>
          <a:xfrm>
            <a:off x="4611164" y="1818663"/>
            <a:ext cx="2831639" cy="2831639"/>
          </a:xfrm>
        </p:spPr>
        <p:txBody>
          <a:bodyPr/>
          <a:lstStyle/>
          <a:p>
            <a:endParaRPr lang="en-US"/>
          </a:p>
        </p:txBody>
      </p:sp>
      <p:sp>
        <p:nvSpPr>
          <p:cNvPr id="42" name="Picture Placeholder 38">
            <a:extLst>
              <a:ext uri="{FF2B5EF4-FFF2-40B4-BE49-F238E27FC236}">
                <a16:creationId xmlns:a16="http://schemas.microsoft.com/office/drawing/2014/main" id="{5C8E9B07-B5F4-49C0-B090-ECF7EB05AE16}"/>
              </a:ext>
            </a:extLst>
          </p:cNvPr>
          <p:cNvSpPr>
            <a:spLocks noGrp="1"/>
          </p:cNvSpPr>
          <p:nvPr>
            <p:ph type="pic" sz="quarter" idx="18"/>
          </p:nvPr>
        </p:nvSpPr>
        <p:spPr>
          <a:xfrm>
            <a:off x="8117552" y="1812081"/>
            <a:ext cx="2831639" cy="2831639"/>
          </a:xfrm>
        </p:spPr>
        <p:txBody>
          <a:bodyPr/>
          <a:lstStyle/>
          <a:p>
            <a:endParaRPr lang="en-US"/>
          </a:p>
        </p:txBody>
      </p:sp>
      <p:sp>
        <p:nvSpPr>
          <p:cNvPr id="2" name="Date Placeholder 1">
            <a:extLst>
              <a:ext uri="{FF2B5EF4-FFF2-40B4-BE49-F238E27FC236}">
                <a16:creationId xmlns:a16="http://schemas.microsoft.com/office/drawing/2014/main" id="{C87FE17F-4E43-AEB4-6353-3FF4D5566F75}"/>
              </a:ext>
            </a:extLst>
          </p:cNvPr>
          <p:cNvSpPr>
            <a:spLocks noGrp="1"/>
          </p:cNvSpPr>
          <p:nvPr>
            <p:ph type="dt" sz="half" idx="19"/>
          </p:nvPr>
        </p:nvSpPr>
        <p:spPr/>
        <p:txBody>
          <a:bodyPr/>
          <a:lstStyle/>
          <a:p>
            <a:fld id="{7418EF3B-B5CA-4699-BFC6-C4B8036C3F27}" type="datetimeFigureOut">
              <a:rPr lang="en-IL" smtClean="0"/>
              <a:t>22/03/2025</a:t>
            </a:fld>
            <a:endParaRPr lang="en-IL"/>
          </a:p>
        </p:txBody>
      </p:sp>
    </p:spTree>
    <p:extLst>
      <p:ext uri="{BB962C8B-B14F-4D97-AF65-F5344CB8AC3E}">
        <p14:creationId xmlns:p14="http://schemas.microsoft.com/office/powerpoint/2010/main" val="1745082252"/>
      </p:ext>
    </p:extLst>
  </p:cSld>
  <p:clrMapOvr>
    <a:masterClrMapping/>
  </p:clrMapOvr>
  <p:transition>
    <p:fade/>
  </p:transition>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Title and Bullets">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22371" cy="914400"/>
          </a:xfrm>
        </p:spPr>
        <p:txBody>
          <a:bodyPr/>
          <a:lstStyle>
            <a:lvl1pPr>
              <a:defRPr>
                <a:solidFill>
                  <a:schemeClr val="tx1"/>
                </a:solidFill>
              </a:defRPr>
            </a:lvl1pPr>
          </a:lstStyle>
          <a:p>
            <a:r>
              <a:rPr lang="en-US" dirty="0"/>
              <a:t>Click to edit Master title style</a:t>
            </a:r>
          </a:p>
        </p:txBody>
      </p:sp>
      <p:sp>
        <p:nvSpPr>
          <p:cNvPr id="6" name="Bullet text"/>
          <p:cNvSpPr>
            <a:spLocks noGrp="1" noChangeArrowheads="1"/>
          </p:cNvSpPr>
          <p:nvPr>
            <p:ph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lvl4pPr>
              <a:buClr>
                <a:schemeClr val="bg1">
                  <a:lumMod val="50000"/>
                </a:schemeClr>
              </a:buClr>
              <a:defRPr>
                <a:latin typeface="Arial" panose="020B0604020202020204" pitchFamily="34" charset="0"/>
                <a:cs typeface="Arial" panose="020B0604020202020204" pitchFamily="34" charset="0"/>
              </a:defRPr>
            </a:lvl4pPr>
            <a:lvl5pPr>
              <a:buClr>
                <a:schemeClr val="bg1">
                  <a:lumMod val="50000"/>
                </a:schemeClr>
              </a:buCl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hidden="1">
            <a:extLst>
              <a:ext uri="{FF2B5EF4-FFF2-40B4-BE49-F238E27FC236}">
                <a16:creationId xmlns:a16="http://schemas.microsoft.com/office/drawing/2014/main" id="{3E8CAEC1-A3B2-8A91-AA2E-192B5F8EE0AD}"/>
              </a:ext>
            </a:extLst>
          </p:cNvPr>
          <p:cNvSpPr>
            <a:spLocks noGrp="1"/>
          </p:cNvSpPr>
          <p:nvPr>
            <p:ph type="ftr" sz="quarter" idx="10"/>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E086CC61-0A7C-FBD4-4112-537429F684EA}"/>
              </a:ext>
            </a:extLst>
          </p:cNvPr>
          <p:cNvSpPr>
            <a:spLocks noGrp="1"/>
          </p:cNvSpPr>
          <p:nvPr>
            <p:ph type="dt" sz="half" idx="11"/>
          </p:nvPr>
        </p:nvSpPr>
        <p:spPr/>
        <p:txBody>
          <a:bodyPr/>
          <a:lstStyle/>
          <a:p>
            <a:fld id="{CEB0C8EF-D11C-469E-8A89-A1A322673CE2}" type="datetimeFigureOut">
              <a:rPr lang="en-IL" smtClean="0"/>
              <a:t>22/03/2025</a:t>
            </a:fld>
            <a:endParaRPr lang="en-IL"/>
          </a:p>
        </p:txBody>
      </p:sp>
    </p:spTree>
    <p:extLst>
      <p:ext uri="{BB962C8B-B14F-4D97-AF65-F5344CB8AC3E}">
        <p14:creationId xmlns:p14="http://schemas.microsoft.com/office/powerpoint/2010/main" val="326287193"/>
      </p:ext>
    </p:extLst>
  </p:cSld>
  <p:clrMapOvr>
    <a:masterClrMapping/>
  </p:clrMapOvr>
  <p:transition>
    <p:fade/>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gue Light Color">
    <p:bg>
      <p:bgPr>
        <a:solidFill>
          <a:schemeClr val="bg1"/>
        </a:solidFill>
        <a:effectLst/>
      </p:bgPr>
    </p:bg>
    <p:spTree>
      <p:nvGrpSpPr>
        <p:cNvPr id="1" name=""/>
        <p:cNvGrpSpPr/>
        <p:nvPr/>
      </p:nvGrpSpPr>
      <p:grpSpPr>
        <a:xfrm>
          <a:off x="0" y="0"/>
          <a:ext cx="0" cy="0"/>
          <a:chOff x="0" y="0"/>
          <a:chExt cx="0" cy="0"/>
        </a:xfrm>
      </p:grpSpPr>
      <p:sp>
        <p:nvSpPr>
          <p:cNvPr id="5" name="Section title">
            <a:extLst>
              <a:ext uri="{FF2B5EF4-FFF2-40B4-BE49-F238E27FC236}">
                <a16:creationId xmlns:a16="http://schemas.microsoft.com/office/drawing/2014/main" id="{B7CBEB86-85CE-D28A-3C98-7818DF10A027}"/>
              </a:ext>
            </a:extLst>
          </p:cNvPr>
          <p:cNvSpPr>
            <a:spLocks noGrp="1"/>
          </p:cNvSpPr>
          <p:nvPr>
            <p:ph type="body" sz="quarter" idx="13" hasCustomPrompt="1"/>
          </p:nvPr>
        </p:nvSpPr>
        <p:spPr bwMode="white">
          <a:xfrm>
            <a:off x="629684" y="2171235"/>
            <a:ext cx="8619892" cy="3027783"/>
          </a:xfrm>
          <a:prstGeom prst="rect">
            <a:avLst/>
          </a:prstGeom>
        </p:spPr>
        <p:txBody>
          <a:bodyPr wrap="square" anchor="t" anchorCtr="0">
            <a:noAutofit/>
          </a:bodyPr>
          <a:lstStyle>
            <a:lvl1pPr marL="0" indent="0" algn="l" rtl="0" eaLnBrk="1" fontAlgn="base" hangingPunct="1">
              <a:lnSpc>
                <a:spcPct val="85000"/>
              </a:lnSpc>
              <a:spcBef>
                <a:spcPts val="0"/>
              </a:spcBef>
              <a:spcAft>
                <a:spcPts val="0"/>
              </a:spcAft>
              <a:buSzPts val="1400"/>
              <a:buNone/>
              <a:defRPr lang="en-US" sz="4000" b="1" i="0" u="none" strike="noStrike" cap="all" baseline="0"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lvl="0"/>
            <a:r>
              <a:rPr lang="en-US" dirty="0"/>
              <a:t>CLICK TO EDIT </a:t>
            </a:r>
            <a:br>
              <a:rPr lang="en-US" dirty="0"/>
            </a:br>
            <a:r>
              <a:rPr lang="en-US" dirty="0"/>
              <a:t>SECTION topic</a:t>
            </a:r>
          </a:p>
        </p:txBody>
      </p:sp>
      <p:sp>
        <p:nvSpPr>
          <p:cNvPr id="7" name="Section number">
            <a:extLst>
              <a:ext uri="{FF2B5EF4-FFF2-40B4-BE49-F238E27FC236}">
                <a16:creationId xmlns:a16="http://schemas.microsoft.com/office/drawing/2014/main" id="{1E5A3986-82E1-A338-4FB2-FD1B9716BD2A}"/>
              </a:ext>
            </a:extLst>
          </p:cNvPr>
          <p:cNvSpPr>
            <a:spLocks noGrp="1"/>
          </p:cNvSpPr>
          <p:nvPr>
            <p:ph type="body" sz="quarter" idx="16" hasCustomPrompt="1"/>
          </p:nvPr>
        </p:nvSpPr>
        <p:spPr bwMode="white">
          <a:xfrm>
            <a:off x="614319" y="963868"/>
            <a:ext cx="6643331" cy="891075"/>
          </a:xfrm>
          <a:prstGeom prst="rect">
            <a:avLst/>
          </a:prstGeom>
          <a:ln>
            <a:noFill/>
          </a:ln>
        </p:spPr>
        <p:txBody>
          <a:bodyPr anchor="t" anchorCtr="0">
            <a:noAutofit/>
          </a:bodyPr>
          <a:lstStyle>
            <a:lvl1pPr marL="0" indent="0" algn="l">
              <a:lnSpc>
                <a:spcPct val="100000"/>
              </a:lnSpc>
              <a:spcBef>
                <a:spcPts val="0"/>
              </a:spcBef>
              <a:buNone/>
              <a:defRPr lang="en-US" sz="3000" b="0" i="0" u="none" strike="noStrike" cap="all" dirty="0" smtClean="0">
                <a:solidFill>
                  <a:schemeClr val="tx1"/>
                </a:solidFill>
                <a:latin typeface="Arial" panose="020B0604020202020204" pitchFamily="34" charset="0"/>
                <a:ea typeface="Arial" panose="020B0604020202020204" pitchFamily="34" charset="0"/>
                <a:cs typeface="Arial" panose="020B0604020202020204" pitchFamily="34" charset="0"/>
                <a:sym typeface="Arial"/>
              </a:defRPr>
            </a:lvl1pPr>
            <a:lvl5pPr marL="1371360" indent="0">
              <a:buNone/>
              <a:defRPr/>
            </a:lvl5pPr>
          </a:lstStyle>
          <a:p>
            <a:pPr marL="0" lvl="0" indent="0" algn="l" rtl="0" eaLnBrk="1" fontAlgn="base" hangingPunct="1">
              <a:lnSpc>
                <a:spcPct val="85000"/>
              </a:lnSpc>
              <a:spcBef>
                <a:spcPts val="0"/>
              </a:spcBef>
              <a:spcAft>
                <a:spcPts val="0"/>
              </a:spcAft>
              <a:buClr>
                <a:schemeClr val="tx2"/>
              </a:buClr>
              <a:buSzPts val="1400"/>
              <a:buFont typeface="Arial" panose="020B0604020202020204" pitchFamily="34" charset="0"/>
              <a:buNone/>
            </a:pPr>
            <a:r>
              <a:rPr lang="en-US" dirty="0"/>
              <a:t>CLICK TO EDIT</a:t>
            </a:r>
          </a:p>
        </p:txBody>
      </p:sp>
      <p:sp>
        <p:nvSpPr>
          <p:cNvPr id="6" name="Footer_page number">
            <a:extLst>
              <a:ext uri="{FF2B5EF4-FFF2-40B4-BE49-F238E27FC236}">
                <a16:creationId xmlns:a16="http://schemas.microsoft.com/office/drawing/2014/main" id="{FE9FB5B0-AD63-214F-6279-071A31EFE5B5}"/>
              </a:ext>
            </a:extLst>
          </p:cNvPr>
          <p:cNvSpPr txBox="1">
            <a:spLocks/>
          </p:cNvSpPr>
          <p:nvPr userDrawn="1"/>
        </p:nvSpPr>
        <p:spPr>
          <a:xfrm>
            <a:off x="9897959" y="6559936"/>
            <a:ext cx="1840451"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000" kern="0" smtClean="0">
                <a:solidFill>
                  <a:schemeClr val="bg1">
                    <a:lumMod val="75000"/>
                  </a:schemeClr>
                </a:solidFill>
                <a:latin typeface="+mn-lt"/>
                <a:ea typeface="+mn-ea"/>
                <a:cs typeface="+mn-cs"/>
              </a:rPr>
              <a:pPr algn="r" fontAlgn="auto">
                <a:spcBef>
                  <a:spcPts val="0"/>
                </a:spcBef>
                <a:spcAft>
                  <a:spcPts val="0"/>
                </a:spcAft>
                <a:buClrTx/>
                <a:buSzTx/>
                <a:buFontTx/>
                <a:buNone/>
                <a:defRPr/>
              </a:pPr>
              <a:t>‹#›</a:t>
            </a:fld>
            <a:endParaRPr lang="en-US" sz="1100" kern="0" dirty="0">
              <a:solidFill>
                <a:schemeClr val="bg1">
                  <a:lumMod val="75000"/>
                </a:schemeClr>
              </a:solidFill>
              <a:latin typeface="+mn-lt"/>
              <a:ea typeface="+mn-ea"/>
              <a:cs typeface="+mn-cs"/>
            </a:endParaRPr>
          </a:p>
        </p:txBody>
      </p:sp>
      <p:sp>
        <p:nvSpPr>
          <p:cNvPr id="3" name="Footer Placeholder 2" hidden="1">
            <a:extLst>
              <a:ext uri="{FF2B5EF4-FFF2-40B4-BE49-F238E27FC236}">
                <a16:creationId xmlns:a16="http://schemas.microsoft.com/office/drawing/2014/main" id="{4A9F4E81-1F92-7806-D738-0E677E55EF0F}"/>
              </a:ext>
            </a:extLst>
          </p:cNvPr>
          <p:cNvSpPr>
            <a:spLocks noGrp="1"/>
          </p:cNvSpPr>
          <p:nvPr>
            <p:ph type="ftr" sz="quarter" idx="17"/>
          </p:nvPr>
        </p:nvSpPr>
        <p:spPr>
          <a:xfrm>
            <a:off x="4037013" y="6356350"/>
            <a:ext cx="4114800" cy="365125"/>
          </a:xfrm>
          <a:prstGeom prst="rect">
            <a:avLst/>
          </a:prstGeom>
        </p:spPr>
        <p:txBody>
          <a:bodyPr/>
          <a:lstStyle/>
          <a:p>
            <a:endParaRPr lang="en-IL"/>
          </a:p>
        </p:txBody>
      </p:sp>
      <p:sp>
        <p:nvSpPr>
          <p:cNvPr id="2" name="Date Placeholder 1">
            <a:extLst>
              <a:ext uri="{FF2B5EF4-FFF2-40B4-BE49-F238E27FC236}">
                <a16:creationId xmlns:a16="http://schemas.microsoft.com/office/drawing/2014/main" id="{70DC3A36-E48C-4764-CBF8-0718E558EDA1}"/>
              </a:ext>
            </a:extLst>
          </p:cNvPr>
          <p:cNvSpPr>
            <a:spLocks noGrp="1"/>
          </p:cNvSpPr>
          <p:nvPr>
            <p:ph type="dt" sz="half" idx="18"/>
          </p:nvPr>
        </p:nvSpPr>
        <p:spPr/>
        <p:txBody>
          <a:bodyPr/>
          <a:lstStyle/>
          <a:p>
            <a:fld id="{A5BB102D-4B00-4EDC-860B-7D2795236CF5}" type="datetimeFigureOut">
              <a:rPr lang="en-IL" smtClean="0"/>
              <a:t>22/03/2025</a:t>
            </a:fld>
            <a:endParaRPr lang="en-IL"/>
          </a:p>
        </p:txBody>
      </p:sp>
    </p:spTree>
    <p:extLst>
      <p:ext uri="{BB962C8B-B14F-4D97-AF65-F5344CB8AC3E}">
        <p14:creationId xmlns:p14="http://schemas.microsoft.com/office/powerpoint/2010/main" val="3989806290"/>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5" name="Slide Title"/>
          <p:cNvSpPr>
            <a:spLocks noGrp="1"/>
          </p:cNvSpPr>
          <p:nvPr>
            <p:ph type="title"/>
          </p:nvPr>
        </p:nvSpPr>
        <p:spPr>
          <a:xfrm>
            <a:off x="583842" y="460552"/>
            <a:ext cx="11037611" cy="914400"/>
          </a:xfrm>
        </p:spPr>
        <p:txBody>
          <a:bodyPr/>
          <a:lstStyle>
            <a:lvl1pPr>
              <a:defRPr>
                <a:solidFill>
                  <a:schemeClr val="tx1"/>
                </a:solidFill>
              </a:defRPr>
            </a:lvl1pPr>
          </a:lstStyle>
          <a:p>
            <a:r>
              <a:rPr lang="en-US" dirty="0"/>
              <a:t>Click to edit Master title style</a:t>
            </a:r>
          </a:p>
        </p:txBody>
      </p:sp>
      <p:sp>
        <p:nvSpPr>
          <p:cNvPr id="6" name="Bullet text_left"/>
          <p:cNvSpPr>
            <a:spLocks noGrp="1"/>
          </p:cNvSpPr>
          <p:nvPr>
            <p:ph sz="half" idx="2"/>
          </p:nvPr>
        </p:nvSpPr>
        <p:spPr>
          <a:xfrm>
            <a:off x="583842"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Bullet text_left"/>
          <p:cNvSpPr>
            <a:spLocks noGrp="1"/>
          </p:cNvSpPr>
          <p:nvPr>
            <p:ph sz="half" idx="12"/>
          </p:nvPr>
        </p:nvSpPr>
        <p:spPr>
          <a:xfrm>
            <a:off x="6500813" y="1525588"/>
            <a:ext cx="5120640" cy="4533380"/>
          </a:xfrm>
          <a:prstGeom prst="rect">
            <a:avLst/>
          </a:prstGeom>
        </p:spPr>
        <p:txBody>
          <a:bodyPr lIns="91440" tIns="45720" rIns="91440" bIns="45720">
            <a:noAutofit/>
          </a:bodyPr>
          <a:lstStyle>
            <a:lvl1pPr marL="228600" indent="-228600">
              <a:lnSpc>
                <a:spcPct val="95000"/>
              </a:lnSpc>
              <a:spcBef>
                <a:spcPts val="1000"/>
              </a:spcBef>
              <a:buClr>
                <a:schemeClr val="bg1">
                  <a:lumMod val="50000"/>
                </a:schemeClr>
              </a:buClr>
              <a:buSzPct val="85000"/>
              <a:buFont typeface="Arial" panose="020B0604020202020204" pitchFamily="34" charset="0"/>
              <a:buChar char="•"/>
              <a:defRPr sz="2400">
                <a:solidFill>
                  <a:schemeClr val="tx1"/>
                </a:solidFill>
              </a:defRPr>
            </a:lvl1pPr>
            <a:lvl2pPr marL="475488" indent="-228600">
              <a:lnSpc>
                <a:spcPct val="95000"/>
              </a:lnSpc>
              <a:spcBef>
                <a:spcPts val="800"/>
              </a:spcBef>
              <a:buClr>
                <a:schemeClr val="bg1">
                  <a:lumMod val="50000"/>
                </a:schemeClr>
              </a:buClr>
              <a:buFont typeface="Arial" panose="020B0604020202020204" pitchFamily="34" charset="0"/>
              <a:buChar char="•"/>
              <a:defRPr sz="2000">
                <a:solidFill>
                  <a:schemeClr val="tx1"/>
                </a:solidFill>
              </a:defRPr>
            </a:lvl2pPr>
            <a:lvl3pPr marL="704088" indent="-155448">
              <a:lnSpc>
                <a:spcPct val="95000"/>
              </a:lnSpc>
              <a:spcBef>
                <a:spcPts val="800"/>
              </a:spcBef>
              <a:buClr>
                <a:schemeClr val="bg1">
                  <a:lumMod val="50000"/>
                </a:schemeClr>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905256" indent="-155448">
              <a:lnSpc>
                <a:spcPct val="95000"/>
              </a:lnSpc>
              <a:spcBef>
                <a:spcPts val="800"/>
              </a:spcBef>
              <a:buClr>
                <a:schemeClr val="bg1">
                  <a:lumMod val="50000"/>
                </a:schemeClr>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8" name="Picture 7" descr="Shape, icon  Description automatically generated">
            <a:extLst>
              <a:ext uri="{FF2B5EF4-FFF2-40B4-BE49-F238E27FC236}">
                <a16:creationId xmlns:a16="http://schemas.microsoft.com/office/drawing/2014/main" id="{25A7E151-0E1B-C891-D9E9-1A98DDAB16A5}"/>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865153" y="5414619"/>
            <a:ext cx="527765" cy="538536"/>
          </a:xfrm>
          <a:prstGeom prst="rect">
            <a:avLst/>
          </a:prstGeom>
        </p:spPr>
      </p:pic>
      <p:pic>
        <p:nvPicPr>
          <p:cNvPr id="10" name="Picture 9">
            <a:extLst>
              <a:ext uri="{FF2B5EF4-FFF2-40B4-BE49-F238E27FC236}">
                <a16:creationId xmlns:a16="http://schemas.microsoft.com/office/drawing/2014/main" id="{E1B8269F-5052-2C39-7986-B331EF5F3004}"/>
              </a:ext>
            </a:extLst>
          </p:cNvPr>
          <p:cNvPicPr>
            <a:picLocks noChangeAspect="1"/>
          </p:cNvPicPr>
          <p:nvPr userDrawn="1"/>
        </p:nvPicPr>
        <p:blipFill>
          <a:blip r:embed="rId3">
            <a:alphaModFix amt="20000"/>
            <a:extLst>
              <a:ext uri="{28A0092B-C50C-407E-A947-70E740481C1C}">
                <a14:useLocalDpi xmlns:a14="http://schemas.microsoft.com/office/drawing/2010/main" val="0"/>
              </a:ext>
            </a:extLst>
          </a:blip>
          <a:stretch>
            <a:fillRect/>
          </a:stretch>
        </p:blipFill>
        <p:spPr>
          <a:xfrm>
            <a:off x="5847842" y="4688061"/>
            <a:ext cx="543922" cy="543922"/>
          </a:xfrm>
          <a:prstGeom prst="rect">
            <a:avLst/>
          </a:prstGeom>
        </p:spPr>
      </p:pic>
      <p:pic>
        <p:nvPicPr>
          <p:cNvPr id="12" name="Picture 11" descr="A picture containing shape  Description automatically generated">
            <a:extLst>
              <a:ext uri="{FF2B5EF4-FFF2-40B4-BE49-F238E27FC236}">
                <a16:creationId xmlns:a16="http://schemas.microsoft.com/office/drawing/2014/main" id="{FF265AFA-D206-55A2-8E66-00ED0191C7A3}"/>
              </a:ext>
            </a:extLst>
          </p:cNvPr>
          <p:cNvPicPr>
            <a:picLocks noChangeAspect="1"/>
          </p:cNvPicPr>
          <p:nvPr userDrawn="1"/>
        </p:nvPicPr>
        <p:blipFill>
          <a:blip r:embed="rId4">
            <a:alphaModFix amt="20000"/>
            <a:extLst>
              <a:ext uri="{28A0092B-C50C-407E-A947-70E740481C1C}">
                <a14:useLocalDpi xmlns:a14="http://schemas.microsoft.com/office/drawing/2010/main" val="0"/>
              </a:ext>
            </a:extLst>
          </a:blip>
          <a:stretch>
            <a:fillRect/>
          </a:stretch>
        </p:blipFill>
        <p:spPr>
          <a:xfrm>
            <a:off x="5820911" y="1683535"/>
            <a:ext cx="543922" cy="543922"/>
          </a:xfrm>
          <a:prstGeom prst="rect">
            <a:avLst/>
          </a:prstGeom>
        </p:spPr>
      </p:pic>
      <p:pic>
        <p:nvPicPr>
          <p:cNvPr id="14" name="Picture 13" descr="A picture containing text, gear  Description automatically generated">
            <a:extLst>
              <a:ext uri="{FF2B5EF4-FFF2-40B4-BE49-F238E27FC236}">
                <a16:creationId xmlns:a16="http://schemas.microsoft.com/office/drawing/2014/main" id="{D1CB3CBB-CE1F-FBEC-017F-00677AF873D1}"/>
              </a:ext>
            </a:extLst>
          </p:cNvPr>
          <p:cNvPicPr>
            <a:picLocks noChangeAspect="1"/>
          </p:cNvPicPr>
          <p:nvPr userDrawn="1"/>
        </p:nvPicPr>
        <p:blipFill>
          <a:blip r:embed="rId5">
            <a:alphaModFix amt="20000"/>
            <a:extLst>
              <a:ext uri="{28A0092B-C50C-407E-A947-70E740481C1C}">
                <a14:useLocalDpi xmlns:a14="http://schemas.microsoft.com/office/drawing/2010/main" val="0"/>
              </a:ext>
            </a:extLst>
          </a:blip>
          <a:stretch>
            <a:fillRect/>
          </a:stretch>
        </p:blipFill>
        <p:spPr>
          <a:xfrm>
            <a:off x="5814948" y="2420743"/>
            <a:ext cx="543922" cy="543922"/>
          </a:xfrm>
          <a:prstGeom prst="rect">
            <a:avLst/>
          </a:prstGeom>
        </p:spPr>
      </p:pic>
      <p:pic>
        <p:nvPicPr>
          <p:cNvPr id="16" name="Picture 15" descr="Logo, icon  Description automatically generated">
            <a:extLst>
              <a:ext uri="{FF2B5EF4-FFF2-40B4-BE49-F238E27FC236}">
                <a16:creationId xmlns:a16="http://schemas.microsoft.com/office/drawing/2014/main" id="{F795995C-34B5-D264-1E00-7FBD823ED4CF}"/>
              </a:ext>
            </a:extLst>
          </p:cNvPr>
          <p:cNvPicPr>
            <a:picLocks noChangeAspect="1"/>
          </p:cNvPicPr>
          <p:nvPr userDrawn="1"/>
        </p:nvPicPr>
        <p:blipFill>
          <a:blip r:embed="rId6">
            <a:alphaModFix amt="20000"/>
            <a:extLst>
              <a:ext uri="{28A0092B-C50C-407E-A947-70E740481C1C}">
                <a14:useLocalDpi xmlns:a14="http://schemas.microsoft.com/office/drawing/2010/main" val="0"/>
              </a:ext>
            </a:extLst>
          </a:blip>
          <a:stretch>
            <a:fillRect/>
          </a:stretch>
        </p:blipFill>
        <p:spPr>
          <a:xfrm>
            <a:off x="5830686" y="3186477"/>
            <a:ext cx="543922" cy="543922"/>
          </a:xfrm>
          <a:prstGeom prst="rect">
            <a:avLst/>
          </a:prstGeom>
        </p:spPr>
      </p:pic>
      <p:pic>
        <p:nvPicPr>
          <p:cNvPr id="18" name="Picture 17" descr="Shape  Description automatically generated">
            <a:extLst>
              <a:ext uri="{FF2B5EF4-FFF2-40B4-BE49-F238E27FC236}">
                <a16:creationId xmlns:a16="http://schemas.microsoft.com/office/drawing/2014/main" id="{F2FD5D90-840D-9EED-00D6-51F27ED35898}"/>
              </a:ext>
            </a:extLst>
          </p:cNvPr>
          <p:cNvPicPr>
            <a:picLocks noChangeAspect="1"/>
          </p:cNvPicPr>
          <p:nvPr userDrawn="1"/>
        </p:nvPicPr>
        <p:blipFill>
          <a:blip r:embed="rId7">
            <a:alphaModFix amt="20000"/>
            <a:extLst>
              <a:ext uri="{28A0092B-C50C-407E-A947-70E740481C1C}">
                <a14:useLocalDpi xmlns:a14="http://schemas.microsoft.com/office/drawing/2010/main" val="0"/>
              </a:ext>
            </a:extLst>
          </a:blip>
          <a:stretch>
            <a:fillRect/>
          </a:stretch>
        </p:blipFill>
        <p:spPr>
          <a:xfrm>
            <a:off x="5812376" y="3913035"/>
            <a:ext cx="580542" cy="592390"/>
          </a:xfrm>
          <a:prstGeom prst="rect">
            <a:avLst/>
          </a:prstGeom>
        </p:spPr>
      </p:pic>
      <p:sp>
        <p:nvSpPr>
          <p:cNvPr id="2" name="Footer Placeholder 1" hidden="1">
            <a:extLst>
              <a:ext uri="{FF2B5EF4-FFF2-40B4-BE49-F238E27FC236}">
                <a16:creationId xmlns:a16="http://schemas.microsoft.com/office/drawing/2014/main" id="{0508A413-765C-9A02-D9C4-6742269F9913}"/>
              </a:ext>
            </a:extLst>
          </p:cNvPr>
          <p:cNvSpPr>
            <a:spLocks noGrp="1"/>
          </p:cNvSpPr>
          <p:nvPr>
            <p:ph type="ftr" sz="quarter" idx="13"/>
          </p:nvPr>
        </p:nvSpPr>
        <p:spPr>
          <a:xfrm>
            <a:off x="4037013" y="6356350"/>
            <a:ext cx="4114800" cy="365125"/>
          </a:xfrm>
          <a:prstGeom prst="rect">
            <a:avLst/>
          </a:prstGeom>
        </p:spPr>
        <p:txBody>
          <a:bodyPr/>
          <a:lstStyle/>
          <a:p>
            <a:endParaRPr lang="en-IL"/>
          </a:p>
        </p:txBody>
      </p:sp>
      <p:sp>
        <p:nvSpPr>
          <p:cNvPr id="3" name="Date Placeholder 2">
            <a:extLst>
              <a:ext uri="{FF2B5EF4-FFF2-40B4-BE49-F238E27FC236}">
                <a16:creationId xmlns:a16="http://schemas.microsoft.com/office/drawing/2014/main" id="{FB284FCC-3598-B783-A8FC-BC1A2723F9C8}"/>
              </a:ext>
            </a:extLst>
          </p:cNvPr>
          <p:cNvSpPr>
            <a:spLocks noGrp="1"/>
          </p:cNvSpPr>
          <p:nvPr>
            <p:ph type="dt" sz="half" idx="14"/>
          </p:nvPr>
        </p:nvSpPr>
        <p:spPr/>
        <p:txBody>
          <a:bodyPr/>
          <a:lstStyle/>
          <a:p>
            <a:fld id="{3EB4300D-34BF-41E9-BE86-8AF9D80C740F}" type="datetimeFigureOut">
              <a:rPr lang="en-IL" smtClean="0"/>
              <a:t>22/03/2025</a:t>
            </a:fld>
            <a:endParaRPr lang="en-IL"/>
          </a:p>
        </p:txBody>
      </p:sp>
    </p:spTree>
    <p:extLst>
      <p:ext uri="{BB962C8B-B14F-4D97-AF65-F5344CB8AC3E}">
        <p14:creationId xmlns:p14="http://schemas.microsoft.com/office/powerpoint/2010/main" val="3097403669"/>
      </p:ext>
    </p:extLst>
  </p:cSld>
  <p:clrMapOvr>
    <a:masterClrMapping/>
  </p:clrMapOvr>
  <p:transition>
    <p:fade/>
  </p:transition>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Date" hidden="1"/>
          <p:cNvSpPr>
            <a:spLocks noGrp="1"/>
          </p:cNvSpPr>
          <p:nvPr>
            <p:ph type="dt" sz="half" idx="2"/>
          </p:nvPr>
        </p:nvSpPr>
        <p:spPr>
          <a:xfrm>
            <a:off x="609600" y="6356350"/>
            <a:ext cx="2843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5138E8-3F3E-4DC5-A5FA-50868B94627A}" type="datetimeFigureOut">
              <a:rPr lang="en-US" smtClean="0"/>
              <a:t>3/22/2025</a:t>
            </a:fld>
            <a:endParaRPr lang="en-US" dirty="0"/>
          </a:p>
        </p:txBody>
      </p:sp>
      <p:sp>
        <p:nvSpPr>
          <p:cNvPr id="11" name="Bullet text"/>
          <p:cNvSpPr>
            <a:spLocks noGrp="1" noChangeArrowheads="1"/>
          </p:cNvSpPr>
          <p:nvPr>
            <p:ph type="body" idx="1"/>
          </p:nvPr>
        </p:nvSpPr>
        <p:spPr bwMode="auto">
          <a:xfrm>
            <a:off x="583842" y="1534473"/>
            <a:ext cx="11022371" cy="476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First Level</a:t>
            </a:r>
          </a:p>
          <a:p>
            <a:pPr lvl="1"/>
            <a:r>
              <a:rPr lang="en-US" dirty="0"/>
              <a:t>Second level</a:t>
            </a:r>
          </a:p>
          <a:p>
            <a:pPr lvl="2"/>
            <a:r>
              <a:rPr lang="en-US" dirty="0"/>
              <a:t>Third level</a:t>
            </a:r>
          </a:p>
          <a:p>
            <a:pPr lvl="0"/>
            <a:endParaRPr lang="en-US" dirty="0"/>
          </a:p>
          <a:p>
            <a:pPr lvl="0"/>
            <a:endParaRPr lang="en-US" dirty="0"/>
          </a:p>
        </p:txBody>
      </p:sp>
      <p:sp>
        <p:nvSpPr>
          <p:cNvPr id="58371" name="Slide Title"/>
          <p:cNvSpPr>
            <a:spLocks noGrp="1" noChangeArrowheads="1"/>
          </p:cNvSpPr>
          <p:nvPr>
            <p:ph type="title"/>
          </p:nvPr>
        </p:nvSpPr>
        <p:spPr bwMode="auto">
          <a:xfrm>
            <a:off x="583842" y="460552"/>
            <a:ext cx="11022371"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Autofit/>
          </a:bodyPr>
          <a:lstStyle/>
          <a:p>
            <a:pPr lvl="0"/>
            <a:r>
              <a:rPr lang="en-US" dirty="0"/>
              <a:t>Click to edit Master title style</a:t>
            </a:r>
          </a:p>
        </p:txBody>
      </p:sp>
      <p:sp>
        <p:nvSpPr>
          <p:cNvPr id="10" name="Footer_page number"/>
          <p:cNvSpPr txBox="1">
            <a:spLocks/>
          </p:cNvSpPr>
          <p:nvPr/>
        </p:nvSpPr>
        <p:spPr>
          <a:xfrm>
            <a:off x="57684" y="6518159"/>
            <a:ext cx="446754" cy="269820"/>
          </a:xfrm>
          <a:prstGeom prst="rect">
            <a:avLst/>
          </a:prstGeom>
        </p:spPr>
        <p:txBody>
          <a:bodyPr wrap="square" lIns="121899" tIns="60949" rIns="121899" bIns="60949" anchor="ctr">
            <a:noAutofit/>
          </a:bodyPr>
          <a:lstStyle>
            <a:defPPr>
              <a:defRPr lang="en-US"/>
            </a:defPPr>
            <a:lvl1pPr algn="ctr" rtl="0" fontAlgn="base">
              <a:spcBef>
                <a:spcPct val="20000"/>
              </a:spcBef>
              <a:spcAft>
                <a:spcPct val="0"/>
              </a:spcAft>
              <a:buClr>
                <a:schemeClr val="accent2"/>
              </a:buClr>
              <a:buSzPct val="65000"/>
              <a:buFont typeface="Wingdings" pitchFamily="2" charset="2"/>
              <a:defRPr sz="900" kern="1200">
                <a:solidFill>
                  <a:schemeClr val="bg1"/>
                </a:solidFill>
                <a:latin typeface="+mn-lt"/>
                <a:ea typeface="+mn-ea"/>
                <a:cs typeface="+mn-cs"/>
              </a:defRPr>
            </a:lvl1pPr>
            <a:lvl2pPr marL="4572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2pPr>
            <a:lvl3pPr marL="9144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3pPr>
            <a:lvl4pPr marL="13716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4pPr>
            <a:lvl5pPr marL="1828800" algn="l" rtl="0" fontAlgn="base">
              <a:spcBef>
                <a:spcPct val="20000"/>
              </a:spcBef>
              <a:spcAft>
                <a:spcPct val="0"/>
              </a:spcAft>
              <a:buClr>
                <a:schemeClr val="accent2"/>
              </a:buClr>
              <a:buSzPct val="65000"/>
              <a:buFont typeface="Wingdings" pitchFamily="2" charset="2"/>
              <a:defRPr sz="3000" kern="1200">
                <a:solidFill>
                  <a:schemeClr val="tx1"/>
                </a:solidFill>
                <a:latin typeface="Helvetica" pitchFamily="34" charset="0"/>
                <a:ea typeface="+mn-ea"/>
                <a:cs typeface="+mn-cs"/>
              </a:defRPr>
            </a:lvl5pPr>
            <a:lvl6pPr marL="2286000" algn="l" defTabSz="914400" rtl="0" eaLnBrk="1" latinLnBrk="0" hangingPunct="1">
              <a:defRPr sz="3000" kern="1200">
                <a:solidFill>
                  <a:schemeClr val="tx1"/>
                </a:solidFill>
                <a:latin typeface="Helvetica" pitchFamily="34" charset="0"/>
                <a:ea typeface="+mn-ea"/>
                <a:cs typeface="+mn-cs"/>
              </a:defRPr>
            </a:lvl6pPr>
            <a:lvl7pPr marL="2743200" algn="l" defTabSz="914400" rtl="0" eaLnBrk="1" latinLnBrk="0" hangingPunct="1">
              <a:defRPr sz="3000" kern="1200">
                <a:solidFill>
                  <a:schemeClr val="tx1"/>
                </a:solidFill>
                <a:latin typeface="Helvetica" pitchFamily="34" charset="0"/>
                <a:ea typeface="+mn-ea"/>
                <a:cs typeface="+mn-cs"/>
              </a:defRPr>
            </a:lvl7pPr>
            <a:lvl8pPr marL="3200400" algn="l" defTabSz="914400" rtl="0" eaLnBrk="1" latinLnBrk="0" hangingPunct="1">
              <a:defRPr sz="3000" kern="1200">
                <a:solidFill>
                  <a:schemeClr val="tx1"/>
                </a:solidFill>
                <a:latin typeface="Helvetica" pitchFamily="34" charset="0"/>
                <a:ea typeface="+mn-ea"/>
                <a:cs typeface="+mn-cs"/>
              </a:defRPr>
            </a:lvl8pPr>
            <a:lvl9pPr marL="3657600" algn="l" defTabSz="914400" rtl="0" eaLnBrk="1" latinLnBrk="0" hangingPunct="1">
              <a:defRPr sz="3000" kern="1200">
                <a:solidFill>
                  <a:schemeClr val="tx1"/>
                </a:solidFill>
                <a:latin typeface="Helvetica" pitchFamily="34" charset="0"/>
                <a:ea typeface="+mn-ea"/>
                <a:cs typeface="+mn-cs"/>
              </a:defRPr>
            </a:lvl9pPr>
          </a:lstStyle>
          <a:p>
            <a:pPr algn="r" fontAlgn="auto">
              <a:spcBef>
                <a:spcPts val="0"/>
              </a:spcBef>
              <a:spcAft>
                <a:spcPts val="0"/>
              </a:spcAft>
              <a:buClrTx/>
              <a:buSzTx/>
              <a:buFontTx/>
              <a:buNone/>
              <a:defRPr/>
            </a:pPr>
            <a:fld id="{349D3042-9933-4C71-BBE3-FA9237566B45}" type="slidenum">
              <a:rPr lang="en-US" sz="1200" kern="0" smtClean="0">
                <a:solidFill>
                  <a:schemeClr val="tx1"/>
                </a:solidFill>
                <a:latin typeface="Assistant SemiBold" pitchFamily="2" charset="-79"/>
                <a:ea typeface="+mn-ea"/>
                <a:cs typeface="Assistant SemiBold" pitchFamily="2" charset="-79"/>
              </a:rPr>
              <a:pPr algn="r" fontAlgn="auto">
                <a:spcBef>
                  <a:spcPts val="0"/>
                </a:spcBef>
                <a:spcAft>
                  <a:spcPts val="0"/>
                </a:spcAft>
                <a:buClrTx/>
                <a:buSzTx/>
                <a:buFontTx/>
                <a:buNone/>
                <a:defRPr/>
              </a:pPr>
              <a:t>‹#›</a:t>
            </a:fld>
            <a:endParaRPr lang="en-US" sz="1600" kern="0" dirty="0">
              <a:solidFill>
                <a:schemeClr val="tx1"/>
              </a:solidFill>
              <a:latin typeface="Assistant SemiBold" pitchFamily="2" charset="-79"/>
              <a:ea typeface="+mn-ea"/>
              <a:cs typeface="Assistant SemiBold" pitchFamily="2" charset="-79"/>
            </a:endParaRPr>
          </a:p>
        </p:txBody>
      </p:sp>
      <p:cxnSp>
        <p:nvCxnSpPr>
          <p:cNvPr id="6" name="Footer line">
            <a:extLst>
              <a:ext uri="{FF2B5EF4-FFF2-40B4-BE49-F238E27FC236}">
                <a16:creationId xmlns:a16="http://schemas.microsoft.com/office/drawing/2014/main" id="{CA75DADE-7FA9-33CA-AF53-CCB9FBE06DF2}"/>
              </a:ext>
            </a:extLst>
          </p:cNvPr>
          <p:cNvCxnSpPr/>
          <p:nvPr userDrawn="1"/>
        </p:nvCxnSpPr>
        <p:spPr bwMode="auto">
          <a:xfrm>
            <a:off x="0" y="6437211"/>
            <a:ext cx="10449098"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 name="Footer Placeholder 1" hidden="1">
            <a:extLst>
              <a:ext uri="{FF2B5EF4-FFF2-40B4-BE49-F238E27FC236}">
                <a16:creationId xmlns:a16="http://schemas.microsoft.com/office/drawing/2014/main" id="{4F3A2B0C-12A5-DD6E-3A6B-927D94E01F82}"/>
              </a:ext>
            </a:extLst>
          </p:cNvPr>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L"/>
          </a:p>
        </p:txBody>
      </p:sp>
      <p:pic>
        <p:nvPicPr>
          <p:cNvPr id="5" name="Picture 4" descr="Text&#10;&#10;Description automatically generated with medium confidence">
            <a:extLst>
              <a:ext uri="{FF2B5EF4-FFF2-40B4-BE49-F238E27FC236}">
                <a16:creationId xmlns:a16="http://schemas.microsoft.com/office/drawing/2014/main" id="{C22FC0A9-4058-2982-4A56-4A829B992F34}"/>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626391" y="6183992"/>
            <a:ext cx="1504750" cy="519823"/>
          </a:xfrm>
          <a:prstGeom prst="rect">
            <a:avLst/>
          </a:prstGeom>
        </p:spPr>
      </p:pic>
    </p:spTree>
    <p:extLst>
      <p:ext uri="{BB962C8B-B14F-4D97-AF65-F5344CB8AC3E}">
        <p14:creationId xmlns:p14="http://schemas.microsoft.com/office/powerpoint/2010/main" val="138871122"/>
      </p:ext>
    </p:extLst>
  </p:cSld>
  <p:clrMap bg1="lt1" tx1="dk1" bg2="lt2" tx2="dk2" accent1="accent1" accent2="accent2" accent3="accent3" accent4="accent4" accent5="accent5" accent6="accent6" hlink="hlink" folHlink="folHlink"/>
  <p:sldLayoutIdLst>
    <p:sldLayoutId id="2147483920" r:id="rId1"/>
    <p:sldLayoutId id="2147483906" r:id="rId2"/>
    <p:sldLayoutId id="2147483927" r:id="rId3"/>
    <p:sldLayoutId id="2147483928" r:id="rId4"/>
    <p:sldLayoutId id="2147483880" r:id="rId5"/>
    <p:sldLayoutId id="2147483921" r:id="rId6"/>
    <p:sldLayoutId id="2147483882" r:id="rId7"/>
    <p:sldLayoutId id="2147483894" r:id="rId8"/>
    <p:sldLayoutId id="2147483883" r:id="rId9"/>
    <p:sldLayoutId id="2147483884" r:id="rId10"/>
    <p:sldLayoutId id="2147483885" r:id="rId11"/>
    <p:sldLayoutId id="2147483879" r:id="rId12"/>
    <p:sldLayoutId id="2147483935" r:id="rId13"/>
    <p:sldLayoutId id="2147483936" r:id="rId14"/>
    <p:sldLayoutId id="2147483889" r:id="rId15"/>
    <p:sldLayoutId id="2147483925" r:id="rId16"/>
    <p:sldLayoutId id="2147483926" r:id="rId17"/>
    <p:sldLayoutId id="2147483890" r:id="rId18"/>
    <p:sldLayoutId id="2147483923" r:id="rId19"/>
    <p:sldLayoutId id="2147483924" r:id="rId20"/>
  </p:sldLayoutIdLst>
  <p:transition>
    <p:fade/>
  </p:transition>
  <p:hf sldNum="0" hdr="0" ftr="0" dt="0"/>
  <p:txStyles>
    <p:titleStyle>
      <a:lvl1pPr algn="l" rtl="0" eaLnBrk="1" fontAlgn="base" hangingPunct="1">
        <a:lnSpc>
          <a:spcPct val="85000"/>
        </a:lnSpc>
        <a:spcBef>
          <a:spcPct val="0"/>
        </a:spcBef>
        <a:spcAft>
          <a:spcPct val="0"/>
        </a:spcAft>
        <a:defRPr sz="3400" b="0">
          <a:solidFill>
            <a:schemeClr val="tx1"/>
          </a:solidFill>
          <a:latin typeface="Arial" panose="020B0604020202020204" pitchFamily="34" charset="0"/>
          <a:ea typeface="+mj-ea"/>
          <a:cs typeface="Arial" panose="020B0604020202020204" pitchFamily="34" charset="0"/>
        </a:defRPr>
      </a:lvl1pPr>
      <a:lvl2pPr algn="l" rtl="0" eaLnBrk="1" fontAlgn="base" hangingPunct="1">
        <a:lnSpc>
          <a:spcPct val="85000"/>
        </a:lnSpc>
        <a:spcBef>
          <a:spcPct val="0"/>
        </a:spcBef>
        <a:spcAft>
          <a:spcPct val="0"/>
        </a:spcAft>
        <a:defRPr sz="3700" b="1">
          <a:solidFill>
            <a:srgbClr val="4E4E4E"/>
          </a:solidFill>
          <a:latin typeface="Helvetica" pitchFamily="34" charset="0"/>
        </a:defRPr>
      </a:lvl2pPr>
      <a:lvl3pPr algn="l" rtl="0" eaLnBrk="1" fontAlgn="base" hangingPunct="1">
        <a:lnSpc>
          <a:spcPct val="85000"/>
        </a:lnSpc>
        <a:spcBef>
          <a:spcPct val="0"/>
        </a:spcBef>
        <a:spcAft>
          <a:spcPct val="0"/>
        </a:spcAft>
        <a:defRPr sz="3700" b="1">
          <a:solidFill>
            <a:srgbClr val="4E4E4E"/>
          </a:solidFill>
          <a:latin typeface="Helvetica" pitchFamily="34" charset="0"/>
        </a:defRPr>
      </a:lvl3pPr>
      <a:lvl4pPr algn="l" rtl="0" eaLnBrk="1" fontAlgn="base" hangingPunct="1">
        <a:lnSpc>
          <a:spcPct val="85000"/>
        </a:lnSpc>
        <a:spcBef>
          <a:spcPct val="0"/>
        </a:spcBef>
        <a:spcAft>
          <a:spcPct val="0"/>
        </a:spcAft>
        <a:defRPr sz="3700" b="1">
          <a:solidFill>
            <a:srgbClr val="4E4E4E"/>
          </a:solidFill>
          <a:latin typeface="Helvetica" pitchFamily="34" charset="0"/>
        </a:defRPr>
      </a:lvl4pPr>
      <a:lvl5pPr algn="l" rtl="0" eaLnBrk="1" fontAlgn="base" hangingPunct="1">
        <a:lnSpc>
          <a:spcPct val="85000"/>
        </a:lnSpc>
        <a:spcBef>
          <a:spcPct val="0"/>
        </a:spcBef>
        <a:spcAft>
          <a:spcPct val="0"/>
        </a:spcAft>
        <a:defRPr sz="3700" b="1">
          <a:solidFill>
            <a:srgbClr val="4E4E4E"/>
          </a:solidFill>
          <a:latin typeface="Helvetica" pitchFamily="34" charset="0"/>
        </a:defRPr>
      </a:lvl5pPr>
      <a:lvl6pPr marL="609493" algn="l" rtl="0" eaLnBrk="1" fontAlgn="base" hangingPunct="1">
        <a:lnSpc>
          <a:spcPct val="85000"/>
        </a:lnSpc>
        <a:spcBef>
          <a:spcPct val="0"/>
        </a:spcBef>
        <a:spcAft>
          <a:spcPct val="0"/>
        </a:spcAft>
        <a:defRPr sz="3700" b="1">
          <a:solidFill>
            <a:srgbClr val="4E4E4E"/>
          </a:solidFill>
          <a:latin typeface="Helvetica" pitchFamily="34" charset="0"/>
        </a:defRPr>
      </a:lvl6pPr>
      <a:lvl7pPr marL="1218987" algn="l" rtl="0" eaLnBrk="1" fontAlgn="base" hangingPunct="1">
        <a:lnSpc>
          <a:spcPct val="85000"/>
        </a:lnSpc>
        <a:spcBef>
          <a:spcPct val="0"/>
        </a:spcBef>
        <a:spcAft>
          <a:spcPct val="0"/>
        </a:spcAft>
        <a:defRPr sz="3700" b="1">
          <a:solidFill>
            <a:srgbClr val="4E4E4E"/>
          </a:solidFill>
          <a:latin typeface="Helvetica" pitchFamily="34" charset="0"/>
        </a:defRPr>
      </a:lvl7pPr>
      <a:lvl8pPr marL="1828480" algn="l" rtl="0" eaLnBrk="1" fontAlgn="base" hangingPunct="1">
        <a:lnSpc>
          <a:spcPct val="85000"/>
        </a:lnSpc>
        <a:spcBef>
          <a:spcPct val="0"/>
        </a:spcBef>
        <a:spcAft>
          <a:spcPct val="0"/>
        </a:spcAft>
        <a:defRPr sz="3700" b="1">
          <a:solidFill>
            <a:srgbClr val="4E4E4E"/>
          </a:solidFill>
          <a:latin typeface="Helvetica" pitchFamily="34" charset="0"/>
        </a:defRPr>
      </a:lvl8pPr>
      <a:lvl9pPr marL="2437973" algn="l" rtl="0" eaLnBrk="1" fontAlgn="base" hangingPunct="1">
        <a:lnSpc>
          <a:spcPct val="85000"/>
        </a:lnSpc>
        <a:spcBef>
          <a:spcPct val="0"/>
        </a:spcBef>
        <a:spcAft>
          <a:spcPct val="0"/>
        </a:spcAft>
        <a:defRPr sz="3700" b="1">
          <a:solidFill>
            <a:srgbClr val="4E4E4E"/>
          </a:solidFill>
          <a:latin typeface="Helvetica" pitchFamily="34" charset="0"/>
        </a:defRPr>
      </a:lvl9pPr>
    </p:titleStyle>
    <p:bodyStyle>
      <a:lvl1pPr marL="228600" indent="-228600" algn="l" rtl="0" eaLnBrk="1" fontAlgn="base" hangingPunct="1">
        <a:lnSpc>
          <a:spcPct val="95000"/>
        </a:lnSpc>
        <a:spcBef>
          <a:spcPts val="1000"/>
        </a:spcBef>
        <a:spcAft>
          <a:spcPct val="0"/>
        </a:spcAft>
        <a:buClr>
          <a:schemeClr val="bg1">
            <a:lumMod val="50000"/>
          </a:schemeClr>
        </a:buClr>
        <a:buSzPct val="85000"/>
        <a:buFont typeface="Arial" panose="020B0604020202020204" pitchFamily="34" charset="0"/>
        <a:buChar char="•"/>
        <a:defRPr lang="en-US" sz="2800" dirty="0" smtClean="0">
          <a:solidFill>
            <a:schemeClr val="tx1"/>
          </a:solidFill>
          <a:latin typeface="Arial" panose="020B0604020202020204" pitchFamily="34" charset="0"/>
          <a:ea typeface="+mn-ea"/>
          <a:cs typeface="Arial" pitchFamily="34" charset="0"/>
        </a:defRPr>
      </a:lvl1pPr>
      <a:lvl2pPr marL="576072"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400" dirty="0" smtClean="0">
          <a:solidFill>
            <a:schemeClr val="tx1"/>
          </a:solidFill>
          <a:latin typeface="Arial" panose="020B0604020202020204" pitchFamily="34" charset="0"/>
        </a:defRPr>
      </a:lvl2pPr>
      <a:lvl3pPr marL="886968" indent="-228600" algn="l" rtl="0" eaLnBrk="1" fontAlgn="base" hangingPunct="1">
        <a:lnSpc>
          <a:spcPct val="95000"/>
        </a:lnSpc>
        <a:spcBef>
          <a:spcPts val="800"/>
        </a:spcBef>
        <a:spcAft>
          <a:spcPct val="0"/>
        </a:spcAft>
        <a:buClr>
          <a:schemeClr val="bg1">
            <a:lumMod val="50000"/>
          </a:schemeClr>
        </a:buClr>
        <a:buSzPct val="100000"/>
        <a:buFont typeface="Arial" panose="020B0604020202020204" pitchFamily="34" charset="0"/>
        <a:buChar char="•"/>
        <a:defRPr lang="en-US" sz="2000" dirty="0" smtClean="0">
          <a:solidFill>
            <a:schemeClr val="tx1"/>
          </a:solidFill>
          <a:latin typeface="Arial" panose="020B0604020202020204" pitchFamily="34" charset="0"/>
        </a:defRPr>
      </a:lvl3pPr>
      <a:lvl4pPr marL="1170432" indent="-228600" algn="l" rtl="0" eaLnBrk="1" fontAlgn="base" hangingPunct="1">
        <a:lnSpc>
          <a:spcPct val="90000"/>
        </a:lnSpc>
        <a:spcBef>
          <a:spcPts val="800"/>
        </a:spcBef>
        <a:spcAft>
          <a:spcPct val="0"/>
        </a:spcAft>
        <a:buClr>
          <a:schemeClr val="accent2"/>
        </a:buClr>
        <a:buSzPct val="100000"/>
        <a:buFont typeface="Arial" panose="020B0604020202020204" pitchFamily="34" charset="0"/>
        <a:buChar char="̶"/>
        <a:defRPr lang="en-US" sz="1800" dirty="0" smtClean="0">
          <a:solidFill>
            <a:schemeClr val="tx1"/>
          </a:solidFill>
          <a:latin typeface="+mn-lt"/>
        </a:defRPr>
      </a:lvl4pPr>
      <a:lvl5pPr marL="1463040" indent="-228600" algn="l" rtl="0" eaLnBrk="1" fontAlgn="base" hangingPunct="1">
        <a:lnSpc>
          <a:spcPct val="90000"/>
        </a:lnSpc>
        <a:spcBef>
          <a:spcPts val="800"/>
        </a:spcBef>
        <a:spcAft>
          <a:spcPct val="0"/>
        </a:spcAft>
        <a:buClr>
          <a:schemeClr val="accent2"/>
        </a:buClr>
        <a:buFont typeface="Arial" panose="020B0604020202020204" pitchFamily="34" charset="0"/>
        <a:buChar char="̶"/>
        <a:defRPr lang="en-US" sz="1600" baseline="0" dirty="0" smtClean="0">
          <a:solidFill>
            <a:schemeClr val="tx1"/>
          </a:solidFill>
          <a:latin typeface="+mn-lt"/>
        </a:defRPr>
      </a:lvl5pPr>
      <a:lvl6pPr marL="3352213" indent="-304747" algn="l" rtl="0" eaLnBrk="1" fontAlgn="base" hangingPunct="1">
        <a:spcBef>
          <a:spcPct val="20000"/>
        </a:spcBef>
        <a:spcAft>
          <a:spcPct val="0"/>
        </a:spcAft>
        <a:buClr>
          <a:schemeClr val="accent2"/>
        </a:buClr>
        <a:buChar char="»"/>
        <a:defRPr sz="2100">
          <a:solidFill>
            <a:schemeClr val="tx1"/>
          </a:solidFill>
          <a:latin typeface="+mn-lt"/>
        </a:defRPr>
      </a:lvl6pPr>
      <a:lvl7pPr marL="3961707" indent="-304747" algn="l" rtl="0" eaLnBrk="1" fontAlgn="base" hangingPunct="1">
        <a:spcBef>
          <a:spcPct val="20000"/>
        </a:spcBef>
        <a:spcAft>
          <a:spcPct val="0"/>
        </a:spcAft>
        <a:buClr>
          <a:schemeClr val="accent2"/>
        </a:buClr>
        <a:buChar char="»"/>
        <a:defRPr sz="2100">
          <a:solidFill>
            <a:schemeClr val="tx1"/>
          </a:solidFill>
          <a:latin typeface="+mn-lt"/>
        </a:defRPr>
      </a:lvl7pPr>
      <a:lvl8pPr marL="4571200" indent="-304747" algn="l" rtl="0" eaLnBrk="1" fontAlgn="base" hangingPunct="1">
        <a:spcBef>
          <a:spcPct val="20000"/>
        </a:spcBef>
        <a:spcAft>
          <a:spcPct val="0"/>
        </a:spcAft>
        <a:buClr>
          <a:schemeClr val="accent2"/>
        </a:buClr>
        <a:buChar char="»"/>
        <a:defRPr sz="2100">
          <a:solidFill>
            <a:schemeClr val="tx1"/>
          </a:solidFill>
          <a:latin typeface="+mn-lt"/>
        </a:defRPr>
      </a:lvl8pPr>
      <a:lvl9pPr marL="5180693" indent="-304747" algn="l" rtl="0" eaLnBrk="1" fontAlgn="base" hangingPunct="1">
        <a:spcBef>
          <a:spcPct val="20000"/>
        </a:spcBef>
        <a:spcAft>
          <a:spcPct val="0"/>
        </a:spcAft>
        <a:buClr>
          <a:schemeClr val="accent2"/>
        </a:buClr>
        <a:buChar char="»"/>
        <a:defRPr sz="2100">
          <a:solidFill>
            <a:schemeClr val="tx1"/>
          </a:solidFill>
          <a:latin typeface="+mn-lt"/>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39" userDrawn="1">
          <p15:clr>
            <a:srgbClr val="F26B43"/>
          </p15:clr>
        </p15:guide>
        <p15:guide id="5" pos="2652" userDrawn="1">
          <p15:clr>
            <a:srgbClr val="F26B43"/>
          </p15:clr>
        </p15:guide>
        <p15:guide id="6" pos="652" userDrawn="1">
          <p15:clr>
            <a:srgbClr val="F26B43"/>
          </p15:clr>
        </p15:guide>
        <p15:guide id="7" pos="2378" userDrawn="1">
          <p15:clr>
            <a:srgbClr val="F26B43"/>
          </p15:clr>
        </p15:guide>
        <p15:guide id="8" pos="6100" userDrawn="1">
          <p15:clr>
            <a:srgbClr val="F26B43"/>
          </p15:clr>
        </p15:guide>
        <p15:guide id="9" pos="72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4" name="TextBox 3">
            <a:extLst>
              <a:ext uri="{FF2B5EF4-FFF2-40B4-BE49-F238E27FC236}">
                <a16:creationId xmlns:a16="http://schemas.microsoft.com/office/drawing/2014/main" id="{CCE342FA-6735-EA34-4C07-A6F75E8E74C4}"/>
              </a:ext>
            </a:extLst>
          </p:cNvPr>
          <p:cNvSpPr txBox="1"/>
          <p:nvPr/>
        </p:nvSpPr>
        <p:spPr bwMode="auto">
          <a:xfrm>
            <a:off x="5347252" y="2092623"/>
            <a:ext cx="6483764" cy="707886"/>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שם פרויקט</a:t>
            </a:r>
            <a:endParaRPr lang="en-US" b="1" dirty="0" err="1">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77FABBD4-AABE-7341-6B27-0E69DF064655}"/>
              </a:ext>
            </a:extLst>
          </p:cNvPr>
          <p:cNvSpPr txBox="1"/>
          <p:nvPr/>
        </p:nvSpPr>
        <p:spPr bwMode="auto">
          <a:xfrm>
            <a:off x="5347252" y="2917715"/>
            <a:ext cx="6483764" cy="584775"/>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3200" b="0" dirty="0" smtClean="0">
                <a:solidFill>
                  <a:schemeClr val="bg2">
                    <a:lumMod val="50000"/>
                  </a:schemeClr>
                </a:solidFill>
                <a:latin typeface="Arial" panose="020B0604020202020204" pitchFamily="34" charset="0"/>
                <a:cs typeface="Arial" panose="020B0604020202020204" pitchFamily="34" charset="0"/>
              </a:rPr>
              <a:t>דיון ייזום פרויקט</a:t>
            </a:r>
            <a:endParaRPr lang="en-US" sz="3200" b="0" dirty="0" err="1">
              <a:solidFill>
                <a:schemeClr val="bg2">
                  <a:lumMod val="50000"/>
                </a:schemeClr>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F037336-2B77-E8EB-4F0E-DA698C961269}"/>
              </a:ext>
            </a:extLst>
          </p:cNvPr>
          <p:cNvSpPr txBox="1"/>
          <p:nvPr/>
        </p:nvSpPr>
        <p:spPr bwMode="auto">
          <a:xfrm>
            <a:off x="5347252" y="4713592"/>
            <a:ext cx="6483764" cy="830997"/>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[שם מנהל הפרויקט] </a:t>
            </a:r>
            <a:r>
              <a:rPr lang="he-IL" sz="2400" b="0" dirty="0" smtClean="0">
                <a:solidFill>
                  <a:schemeClr val="bg1"/>
                </a:solidFill>
                <a:latin typeface="Arial" panose="020B0604020202020204" pitchFamily="34" charset="0"/>
                <a:cs typeface="Arial" panose="020B0604020202020204" pitchFamily="34" charset="0"/>
              </a:rPr>
              <a:t>| מנהל פרויקט</a:t>
            </a:r>
            <a:endParaRPr lang="he-IL" sz="2400" b="0" dirty="0">
              <a:solidFill>
                <a:schemeClr val="bg1"/>
              </a:solidFill>
              <a:latin typeface="Arial" panose="020B0604020202020204" pitchFamily="34" charset="0"/>
              <a:cs typeface="Arial" panose="020B0604020202020204" pitchFamily="34" charset="0"/>
            </a:endParaRPr>
          </a:p>
          <a:p>
            <a:pPr algn="r" rtl="1">
              <a:spcBef>
                <a:spcPts val="0"/>
              </a:spcBef>
            </a:pPr>
            <a:r>
              <a:rPr lang="en-US" sz="2400" b="0" dirty="0" smtClean="0">
                <a:solidFill>
                  <a:schemeClr val="bg1"/>
                </a:solidFill>
                <a:latin typeface="Arial" panose="020B0604020202020204" pitchFamily="34" charset="0"/>
                <a:cs typeface="Arial" panose="020B0604020202020204" pitchFamily="34" charset="0"/>
              </a:rPr>
              <a:t>DD/MM/YYY</a:t>
            </a:r>
            <a:endParaRPr lang="en-US" sz="2400" b="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218270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סיכום הנקודות המרכזיות וההחלטות </a:t>
            </a:r>
            <a:r>
              <a:rPr lang="he-IL" b="0" dirty="0" smtClean="0"/>
              <a:t>שהתקבלו</a:t>
            </a:r>
            <a:endParaRPr lang="he-IL" b="0" dirty="0"/>
          </a:p>
          <a:p>
            <a:pPr marL="571500" indent="-571500" algn="r" rtl="1">
              <a:lnSpc>
                <a:spcPct val="150000"/>
              </a:lnSpc>
              <a:buFont typeface="Wingdings" panose="05000000000000000000" pitchFamily="2" charset="2"/>
              <a:buChar char="§"/>
            </a:pPr>
            <a:r>
              <a:rPr lang="he-IL" b="0" dirty="0"/>
              <a:t>הגדרת הצעדים הבאים והאחראים </a:t>
            </a:r>
            <a:r>
              <a:rPr lang="he-IL" b="0" dirty="0" smtClean="0"/>
              <a:t>לביצועם</a:t>
            </a:r>
            <a:endParaRPr lang="he-IL" b="0" dirty="0"/>
          </a:p>
          <a:p>
            <a:pPr marL="571500" indent="-571500" algn="r" rtl="1">
              <a:lnSpc>
                <a:spcPct val="150000"/>
              </a:lnSpc>
              <a:buFont typeface="Wingdings" panose="05000000000000000000" pitchFamily="2" charset="2"/>
              <a:buChar char="§"/>
            </a:pPr>
            <a:r>
              <a:rPr lang="he-IL" b="0" dirty="0"/>
              <a:t>קביעת מועד לפגישה הבאה, אם </a:t>
            </a:r>
            <a:r>
              <a:rPr lang="he-IL" b="0" dirty="0" smtClean="0"/>
              <a:t>נדרש</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סיכום </a:t>
            </a:r>
            <a:r>
              <a:rPr lang="he-IL" sz="6000" b="1" kern="1200" dirty="0">
                <a:solidFill>
                  <a:srgbClr val="F26222"/>
                </a:solidFill>
                <a:ea typeface="Open Sans ExtraBold" panose="020B0906030804020204" pitchFamily="34" charset="0"/>
              </a:rPr>
              <a:t>וסגירה</a:t>
            </a:r>
          </a:p>
        </p:txBody>
      </p:sp>
    </p:spTree>
    <p:extLst>
      <p:ext uri="{BB962C8B-B14F-4D97-AF65-F5344CB8AC3E}">
        <p14:creationId xmlns:p14="http://schemas.microsoft.com/office/powerpoint/2010/main" val="380260689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hidden="1"/>
          <p:cNvSpPr>
            <a:spLocks noGrp="1"/>
          </p:cNvSpPr>
          <p:nvPr>
            <p:ph type="ftr" sz="quarter" idx="15"/>
          </p:nvPr>
        </p:nvSpPr>
        <p:spPr>
          <a:xfrm>
            <a:off x="827161" y="6527348"/>
            <a:ext cx="3097481" cy="302408"/>
          </a:xfrm>
          <a:prstGeom prst="rect">
            <a:avLst/>
          </a:prstGeom>
        </p:spPr>
        <p:txBody>
          <a:bodyPr/>
          <a:lstStyle/>
          <a:p>
            <a:r>
              <a:rPr lang="en-US"/>
              <a:t> [Internal Use] for Check Point employees​</a:t>
            </a:r>
          </a:p>
        </p:txBody>
      </p:sp>
      <p:sp>
        <p:nvSpPr>
          <p:cNvPr id="5" name="Text Placeholder 4">
            <a:extLst>
              <a:ext uri="{FF2B5EF4-FFF2-40B4-BE49-F238E27FC236}">
                <a16:creationId xmlns:a16="http://schemas.microsoft.com/office/drawing/2014/main" id="{5DD63C02-F54B-BEBE-9188-1D95B7BFA646}"/>
              </a:ext>
            </a:extLst>
          </p:cNvPr>
          <p:cNvSpPr>
            <a:spLocks noGrp="1"/>
          </p:cNvSpPr>
          <p:nvPr>
            <p:ph type="body" sz="quarter" idx="4294967295"/>
          </p:nvPr>
        </p:nvSpPr>
        <p:spPr>
          <a:xfrm>
            <a:off x="5093899" y="2187714"/>
            <a:ext cx="6882295" cy="1241286"/>
          </a:xfrm>
        </p:spPr>
        <p:txBody>
          <a:bodyPr/>
          <a:lstStyle/>
          <a:p>
            <a:pPr marL="0" indent="0" algn="r" rtl="1">
              <a:buNone/>
            </a:pPr>
            <a:r>
              <a:rPr lang="he-IL" sz="11500" b="1" dirty="0"/>
              <a:t>תודה רבה!</a:t>
            </a:r>
            <a:endParaRPr lang="en-US" sz="11500" b="1" dirty="0"/>
          </a:p>
        </p:txBody>
      </p:sp>
      <p:sp>
        <p:nvSpPr>
          <p:cNvPr id="3" name="Date Placeholder 2" hidden="1"/>
          <p:cNvSpPr>
            <a:spLocks noGrp="1"/>
          </p:cNvSpPr>
          <p:nvPr>
            <p:ph type="dt" sz="half" idx="16"/>
          </p:nvPr>
        </p:nvSpPr>
        <p:spPr>
          <a:xfrm>
            <a:off x="2" y="6889232"/>
            <a:ext cx="2843213" cy="205252"/>
          </a:xfrm>
        </p:spPr>
        <p:txBody>
          <a:bodyPr/>
          <a:lstStyle/>
          <a:p>
            <a:endParaRPr lang="en-US"/>
          </a:p>
        </p:txBody>
      </p:sp>
      <p:sp>
        <p:nvSpPr>
          <p:cNvPr id="6" name="TextBox 5">
            <a:extLst>
              <a:ext uri="{FF2B5EF4-FFF2-40B4-BE49-F238E27FC236}">
                <a16:creationId xmlns:a16="http://schemas.microsoft.com/office/drawing/2014/main" id="{9F037336-2B77-E8EB-4F0E-DA698C961269}"/>
              </a:ext>
            </a:extLst>
          </p:cNvPr>
          <p:cNvSpPr txBox="1"/>
          <p:nvPr/>
        </p:nvSpPr>
        <p:spPr bwMode="auto">
          <a:xfrm>
            <a:off x="5492430" y="4859667"/>
            <a:ext cx="6483764" cy="1200329"/>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rtl="1">
              <a:spcBef>
                <a:spcPts val="0"/>
              </a:spcBef>
            </a:pPr>
            <a:r>
              <a:rPr lang="he-IL" sz="2400" dirty="0">
                <a:solidFill>
                  <a:schemeClr val="bg1"/>
                </a:solidFill>
                <a:latin typeface="Arial" panose="020B0604020202020204" pitchFamily="34" charset="0"/>
                <a:cs typeface="Arial" panose="020B0604020202020204" pitchFamily="34" charset="0"/>
              </a:rPr>
              <a:t>[שם מנהל </a:t>
            </a:r>
            <a:r>
              <a:rPr lang="he-IL" sz="2400" dirty="0" smtClean="0">
                <a:solidFill>
                  <a:schemeClr val="bg1"/>
                </a:solidFill>
                <a:latin typeface="Arial" panose="020B0604020202020204" pitchFamily="34" charset="0"/>
                <a:cs typeface="Arial" panose="020B0604020202020204" pitchFamily="34" charset="0"/>
              </a:rPr>
              <a:t>הפרויקט]</a:t>
            </a:r>
          </a:p>
          <a:p>
            <a:pPr algn="r" rtl="1">
              <a:spcBef>
                <a:spcPts val="0"/>
              </a:spcBef>
            </a:pPr>
            <a:endParaRPr lang="he-IL" sz="2400" dirty="0">
              <a:solidFill>
                <a:schemeClr val="bg1"/>
              </a:solidFill>
              <a:latin typeface="Arial" panose="020B0604020202020204" pitchFamily="34" charset="0"/>
              <a:cs typeface="Arial" panose="020B0604020202020204" pitchFamily="34" charset="0"/>
            </a:endParaRPr>
          </a:p>
          <a:p>
            <a:pPr algn="r" rtl="1">
              <a:spcBef>
                <a:spcPts val="0"/>
              </a:spcBef>
            </a:pPr>
            <a:r>
              <a:rPr lang="he-IL" sz="2400" dirty="0" smtClean="0">
                <a:solidFill>
                  <a:schemeClr val="bg1"/>
                </a:solidFill>
                <a:latin typeface="Arial" panose="020B0604020202020204" pitchFamily="34" charset="0"/>
                <a:cs typeface="Arial" panose="020B0604020202020204" pitchFamily="34" charset="0"/>
              </a:rPr>
              <a:t>מנהל פרויקט</a:t>
            </a:r>
            <a:endParaRPr lang="he-IL"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2422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9" hidden="1">
            <a:extLst>
              <a:ext uri="{FF2B5EF4-FFF2-40B4-BE49-F238E27FC236}">
                <a16:creationId xmlns:a16="http://schemas.microsoft.com/office/drawing/2014/main" id="{998D2A89-9149-17CC-5E63-E7A782041B96}"/>
              </a:ext>
            </a:extLst>
          </p:cNvPr>
          <p:cNvSpPr>
            <a:spLocks noGrp="1"/>
          </p:cNvSpPr>
          <p:nvPr>
            <p:ph type="ftr" sz="quarter" idx="10"/>
          </p:nvPr>
        </p:nvSpPr>
        <p:spPr/>
        <p:txBody>
          <a:bodyPr/>
          <a:lstStyle/>
          <a:p>
            <a:endParaRPr lang="en-IL"/>
          </a:p>
        </p:txBody>
      </p:sp>
      <p:sp>
        <p:nvSpPr>
          <p:cNvPr id="11" name="Date Placeholder 10" hidden="1">
            <a:extLst>
              <a:ext uri="{FF2B5EF4-FFF2-40B4-BE49-F238E27FC236}">
                <a16:creationId xmlns:a16="http://schemas.microsoft.com/office/drawing/2014/main" id="{E569A61C-EEC5-F4B5-2D94-CC09FA89CD31}"/>
              </a:ext>
            </a:extLst>
          </p:cNvPr>
          <p:cNvSpPr>
            <a:spLocks noGrp="1"/>
          </p:cNvSpPr>
          <p:nvPr>
            <p:ph type="dt" sz="half" idx="20"/>
          </p:nvPr>
        </p:nvSpPr>
        <p:spPr>
          <a:xfrm>
            <a:off x="609600" y="6356350"/>
            <a:ext cx="2843213" cy="365125"/>
          </a:xfrm>
        </p:spPr>
        <p:txBody>
          <a:bodyPr/>
          <a:lstStyle/>
          <a:p>
            <a:endParaRPr lang="en-IL"/>
          </a:p>
        </p:txBody>
      </p:sp>
      <p:sp>
        <p:nvSpPr>
          <p:cNvPr id="12" name="TextBox 11">
            <a:extLst>
              <a:ext uri="{FF2B5EF4-FFF2-40B4-BE49-F238E27FC236}">
                <a16:creationId xmlns:a16="http://schemas.microsoft.com/office/drawing/2014/main" id="{5E659060-E12E-E23D-07BD-05D78900D33B}"/>
              </a:ext>
            </a:extLst>
          </p:cNvPr>
          <p:cNvSpPr txBox="1"/>
          <p:nvPr/>
        </p:nvSpPr>
        <p:spPr bwMode="auto">
          <a:xfrm>
            <a:off x="209725" y="87459"/>
            <a:ext cx="11650410" cy="1015663"/>
          </a:xfrm>
          <a:prstGeom prst="rect">
            <a:avLst/>
          </a:prstGeom>
          <a:noFill/>
          <a:ln>
            <a:noFill/>
          </a:ln>
          <a:effectLst/>
        </p:spPr>
        <p:txBody>
          <a:bodyPr vert="horz" wrap="square" lIns="91440" tIns="45720" rIns="91440" bIns="45720" numCol="1" rtlCol="0" anchor="ctr" anchorCtr="0" compatLnSpc="1">
            <a:prstTxWarp prst="textNoShape">
              <a:avLst/>
            </a:prstTxWarp>
            <a:spAutoFit/>
          </a:bodyPr>
          <a:lstStyle/>
          <a:p>
            <a:pPr algn="r">
              <a:spcBef>
                <a:spcPts val="0"/>
              </a:spcBef>
            </a:pPr>
            <a:r>
              <a:rPr lang="he-IL" sz="6000" b="1" dirty="0" smtClean="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rPr>
              <a:t>מתודולוגיה</a:t>
            </a:r>
            <a:endParaRPr lang="en-US" sz="6000" b="1" dirty="0">
              <a:solidFill>
                <a:schemeClr val="bg2">
                  <a:lumMod val="50000"/>
                </a:schemeClr>
              </a:solidFill>
              <a:latin typeface="Arial" panose="020B0604020202020204" pitchFamily="34" charset="0"/>
              <a:ea typeface="Open Sans ExtraBold" panose="020B0906030804020204" pitchFamily="34" charset="0"/>
              <a:cs typeface="Arial" panose="020B0604020202020204" pitchFamily="34" charset="0"/>
            </a:endParaRPr>
          </a:p>
        </p:txBody>
      </p:sp>
      <p:sp>
        <p:nvSpPr>
          <p:cNvPr id="2" name="מלבן 1"/>
          <p:cNvSpPr/>
          <p:nvPr/>
        </p:nvSpPr>
        <p:spPr>
          <a:xfrm>
            <a:off x="789718" y="2271202"/>
            <a:ext cx="2438488" cy="1754326"/>
          </a:xfrm>
          <a:prstGeom prst="rect">
            <a:avLst/>
          </a:prstGeom>
        </p:spPr>
        <p:txBody>
          <a:bodyPr wrap="none">
            <a:spAutoFit/>
          </a:bodyPr>
          <a:lstStyle/>
          <a:p>
            <a:pPr algn="r" rtl="1">
              <a:spcBef>
                <a:spcPts val="0"/>
              </a:spcBef>
            </a:pPr>
            <a:r>
              <a:rPr lang="he-IL" sz="5400" smtClean="0">
                <a:solidFill>
                  <a:schemeClr val="bg1"/>
                </a:solidFill>
                <a:latin typeface="Arial" panose="020B0604020202020204" pitchFamily="34" charset="0"/>
                <a:cs typeface="Arial" panose="020B0604020202020204" pitchFamily="34" charset="0"/>
              </a:rPr>
              <a:t>דיון ייזום</a:t>
            </a:r>
          </a:p>
          <a:p>
            <a:pPr algn="r" rtl="1">
              <a:spcBef>
                <a:spcPts val="0"/>
              </a:spcBef>
            </a:pPr>
            <a:r>
              <a:rPr lang="he-IL" sz="5400" smtClean="0">
                <a:solidFill>
                  <a:schemeClr val="bg1"/>
                </a:solidFill>
                <a:latin typeface="Arial" panose="020B0604020202020204" pitchFamily="34" charset="0"/>
                <a:cs typeface="Arial" panose="020B0604020202020204" pitchFamily="34" charset="0"/>
              </a:rPr>
              <a:t> פרויקט</a:t>
            </a:r>
            <a:endParaRPr lang="en-US" sz="5400" dirty="0" err="1">
              <a:solidFill>
                <a:schemeClr val="bg1"/>
              </a:solidFill>
              <a:latin typeface="Arial" panose="020B0604020202020204" pitchFamily="34" charset="0"/>
              <a:cs typeface="Arial" panose="020B0604020202020204" pitchFamily="34" charset="0"/>
            </a:endParaRPr>
          </a:p>
        </p:txBody>
      </p:sp>
      <p:sp>
        <p:nvSpPr>
          <p:cNvPr id="9" name="מציין מיקום טקסט 1"/>
          <p:cNvSpPr>
            <a:spLocks noGrp="1"/>
          </p:cNvSpPr>
          <p:nvPr>
            <p:ph type="body" sz="quarter" idx="13"/>
          </p:nvPr>
        </p:nvSpPr>
        <p:spPr>
          <a:xfrm>
            <a:off x="4692073" y="1533926"/>
            <a:ext cx="7115976" cy="4266510"/>
          </a:xfrm>
        </p:spPr>
        <p:txBody>
          <a:bodyPr anchor="t"/>
          <a:lstStyle/>
          <a:p>
            <a:pPr algn="r" rtl="1">
              <a:lnSpc>
                <a:spcPct val="150000"/>
              </a:lnSpc>
            </a:pPr>
            <a:r>
              <a:rPr lang="he-IL" sz="2800" b="0" dirty="0" smtClean="0">
                <a:solidFill>
                  <a:schemeClr val="tx1"/>
                </a:solidFill>
              </a:rPr>
              <a:t>דיון </a:t>
            </a:r>
            <a:r>
              <a:rPr lang="he-IL" sz="2800" b="0" dirty="0">
                <a:solidFill>
                  <a:schemeClr val="tx1"/>
                </a:solidFill>
              </a:rPr>
              <a:t>ייזום של פרויקט הוא שלב קריטי להבטחת הצלחת הפרויקט. חשוב להגדיר מטרות ברורות, להבהיר ציפיות, ולוודא שכל בעלי העניין מעורבים ומבינים את התהליך. שימוש בפורמט מובנה יכול לסייע בניהול דיון יעיל וממוקד, ולהבטיח שהפרויקט יתחיל ברגל ימין.</a:t>
            </a:r>
            <a:endParaRPr lang="he-IL" sz="2800" dirty="0">
              <a:solidFill>
                <a:schemeClr val="tx1"/>
              </a:solidFill>
            </a:endParaRPr>
          </a:p>
        </p:txBody>
      </p:sp>
    </p:spTree>
    <p:extLst>
      <p:ext uri="{BB962C8B-B14F-4D97-AF65-F5344CB8AC3E}">
        <p14:creationId xmlns:p14="http://schemas.microsoft.com/office/powerpoint/2010/main" val="274242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להגדיר את מטרת הפרויקט ואת התוצאות </a:t>
            </a:r>
            <a:r>
              <a:rPr lang="he-IL" b="0" dirty="0" smtClean="0"/>
              <a:t>המצופות</a:t>
            </a:r>
          </a:p>
          <a:p>
            <a:pPr marL="571500" indent="-571500" algn="r" rtl="1">
              <a:lnSpc>
                <a:spcPct val="150000"/>
              </a:lnSpc>
              <a:buFont typeface="Wingdings" panose="05000000000000000000" pitchFamily="2" charset="2"/>
              <a:buChar char="§"/>
            </a:pPr>
            <a:r>
              <a:rPr lang="he-IL" b="0" dirty="0" smtClean="0"/>
              <a:t>להבהיר </a:t>
            </a:r>
            <a:r>
              <a:rPr lang="he-IL" b="0" dirty="0"/>
              <a:t>את הציפיות והדרישות של כל בעלי </a:t>
            </a:r>
            <a:r>
              <a:rPr lang="he-IL" b="0" dirty="0" smtClean="0"/>
              <a:t>העניין</a:t>
            </a:r>
            <a:endParaRPr lang="he-IL" b="0" dirty="0"/>
          </a:p>
          <a:p>
            <a:pPr>
              <a:lnSpc>
                <a:spcPct val="150000"/>
              </a:lnSpc>
            </a:pPr>
            <a:r>
              <a:rPr lang="he-IL" dirty="0"/>
              <a:t/>
            </a:r>
            <a:br>
              <a:rPr lang="he-IL" dirty="0"/>
            </a:br>
            <a:r>
              <a:rPr lang="he-IL" dirty="0"/>
              <a:t/>
            </a:r>
            <a:br>
              <a:rPr lang="he-IL" dirty="0"/>
            </a:b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a:solidFill>
                  <a:srgbClr val="F26222"/>
                </a:solidFill>
                <a:ea typeface="Open Sans ExtraBold" panose="020B0906030804020204" pitchFamily="34" charset="0"/>
              </a:rPr>
              <a:t>מטרת הדיון</a:t>
            </a:r>
            <a:endParaRPr lang="he-IL" sz="6000" b="1" kern="1200" dirty="0">
              <a:solidFill>
                <a:srgbClr val="F26222"/>
              </a:solidFill>
              <a:ea typeface="Open Sans ExtraBold" panose="020B0906030804020204" pitchFamily="34" charset="0"/>
            </a:endParaRPr>
          </a:p>
        </p:txBody>
      </p:sp>
    </p:spTree>
    <p:extLst>
      <p:ext uri="{BB962C8B-B14F-4D97-AF65-F5344CB8AC3E}">
        <p14:creationId xmlns:p14="http://schemas.microsoft.com/office/powerpoint/2010/main" val="275130545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algn="r" rtl="1">
              <a:lnSpc>
                <a:spcPct val="150000"/>
              </a:lnSpc>
            </a:pPr>
            <a:r>
              <a:rPr lang="he-IL" b="0" dirty="0"/>
              <a:t>להגדיר כללים ברורים לדיון, </a:t>
            </a:r>
            <a:r>
              <a:rPr lang="he-IL" b="0" dirty="0" smtClean="0"/>
              <a:t>כגון:</a:t>
            </a:r>
          </a:p>
          <a:p>
            <a:pPr marL="1147572" lvl="1" indent="-571500" algn="r" rtl="1">
              <a:lnSpc>
                <a:spcPct val="150000"/>
              </a:lnSpc>
              <a:buFont typeface="Wingdings" panose="05000000000000000000" pitchFamily="2" charset="2"/>
              <a:buChar char="§"/>
            </a:pPr>
            <a:r>
              <a:rPr lang="he-IL" b="0" dirty="0" smtClean="0"/>
              <a:t>שמירה </a:t>
            </a:r>
            <a:r>
              <a:rPr lang="he-IL" b="0" dirty="0"/>
              <a:t>על כבוד </a:t>
            </a:r>
            <a:r>
              <a:rPr lang="he-IL" b="0" dirty="0" smtClean="0"/>
              <a:t>הדדי</a:t>
            </a:r>
          </a:p>
          <a:p>
            <a:pPr marL="1147572" lvl="1" indent="-571500" algn="r" rtl="1">
              <a:lnSpc>
                <a:spcPct val="150000"/>
              </a:lnSpc>
              <a:buFont typeface="Wingdings" panose="05000000000000000000" pitchFamily="2" charset="2"/>
              <a:buChar char="§"/>
            </a:pPr>
            <a:r>
              <a:rPr lang="he-IL" b="0" dirty="0" smtClean="0"/>
              <a:t>דיבור בתור</a:t>
            </a:r>
          </a:p>
          <a:p>
            <a:pPr marL="1147572" lvl="1" indent="-571500" algn="r" rtl="1">
              <a:lnSpc>
                <a:spcPct val="150000"/>
              </a:lnSpc>
              <a:buFont typeface="Wingdings" panose="05000000000000000000" pitchFamily="2" charset="2"/>
              <a:buChar char="§"/>
            </a:pPr>
            <a:r>
              <a:rPr lang="he-IL" b="0" dirty="0" smtClean="0"/>
              <a:t>הימנעות מהפרעות</a:t>
            </a:r>
          </a:p>
          <a:p>
            <a:pPr marL="1147572" lvl="1" indent="-571500" algn="r" rtl="1">
              <a:lnSpc>
                <a:spcPct val="150000"/>
              </a:lnSpc>
              <a:buFont typeface="Wingdings" panose="05000000000000000000" pitchFamily="2" charset="2"/>
              <a:buChar char="§"/>
            </a:pPr>
            <a:r>
              <a:rPr lang="he-IL" dirty="0" smtClean="0"/>
              <a:t>...</a:t>
            </a:r>
            <a:endParaRPr lang="he-IL"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כללי </a:t>
            </a:r>
            <a:r>
              <a:rPr lang="he-IL" sz="6000" b="1" kern="1200" dirty="0">
                <a:solidFill>
                  <a:srgbClr val="F26222"/>
                </a:solidFill>
                <a:ea typeface="Open Sans ExtraBold" panose="020B0906030804020204" pitchFamily="34" charset="0"/>
              </a:rPr>
              <a:t>הדיון</a:t>
            </a:r>
          </a:p>
        </p:txBody>
      </p:sp>
    </p:spTree>
    <p:extLst>
      <p:ext uri="{BB962C8B-B14F-4D97-AF65-F5344CB8AC3E}">
        <p14:creationId xmlns:p14="http://schemas.microsoft.com/office/powerpoint/2010/main" val="375107977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תיאור קצר של הפרויקט, </a:t>
            </a:r>
            <a:r>
              <a:rPr lang="he-IL" b="0" dirty="0" smtClean="0"/>
              <a:t>כולל:</a:t>
            </a:r>
          </a:p>
          <a:p>
            <a:pPr marL="1147572" lvl="1" indent="-571500" algn="r" rtl="1">
              <a:lnSpc>
                <a:spcPct val="150000"/>
              </a:lnSpc>
              <a:buFont typeface="Wingdings" panose="05000000000000000000" pitchFamily="2" charset="2"/>
              <a:buChar char="§"/>
            </a:pPr>
            <a:r>
              <a:rPr lang="he-IL" b="0" dirty="0" smtClean="0"/>
              <a:t>רקע</a:t>
            </a:r>
          </a:p>
          <a:p>
            <a:pPr marL="1147572" lvl="1" indent="-571500" algn="r" rtl="1">
              <a:lnSpc>
                <a:spcPct val="150000"/>
              </a:lnSpc>
              <a:buFont typeface="Wingdings" panose="05000000000000000000" pitchFamily="2" charset="2"/>
              <a:buChar char="§"/>
            </a:pPr>
            <a:r>
              <a:rPr lang="he-IL" b="0" dirty="0" smtClean="0"/>
              <a:t>מטרות</a:t>
            </a:r>
          </a:p>
          <a:p>
            <a:pPr marL="1147572" lvl="1" indent="-571500" algn="r" rtl="1">
              <a:lnSpc>
                <a:spcPct val="150000"/>
              </a:lnSpc>
              <a:buFont typeface="Wingdings" panose="05000000000000000000" pitchFamily="2" charset="2"/>
              <a:buChar char="§"/>
            </a:pPr>
            <a:r>
              <a:rPr lang="he-IL" b="0" dirty="0" smtClean="0"/>
              <a:t>תוצאות מצופות</a:t>
            </a:r>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הצגת </a:t>
            </a:r>
            <a:r>
              <a:rPr lang="he-IL" sz="6000" b="1" kern="1200" dirty="0">
                <a:solidFill>
                  <a:srgbClr val="F26222"/>
                </a:solidFill>
                <a:ea typeface="Open Sans ExtraBold" panose="020B0906030804020204" pitchFamily="34" charset="0"/>
              </a:rPr>
              <a:t>הפרויקט</a:t>
            </a:r>
          </a:p>
        </p:txBody>
      </p:sp>
    </p:spTree>
    <p:extLst>
      <p:ext uri="{BB962C8B-B14F-4D97-AF65-F5344CB8AC3E}">
        <p14:creationId xmlns:p14="http://schemas.microsoft.com/office/powerpoint/2010/main" val="281801803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תיאור הבעיה או ההזדמנות שהפרויקט נועד לטפל בה.</a:t>
            </a:r>
          </a:p>
          <a:p>
            <a:pPr marL="571500" indent="-571500" algn="r" rtl="1">
              <a:lnSpc>
                <a:spcPct val="150000"/>
              </a:lnSpc>
              <a:buFont typeface="Wingdings" panose="05000000000000000000" pitchFamily="2" charset="2"/>
              <a:buChar char="§"/>
            </a:pPr>
            <a:r>
              <a:rPr lang="he-IL" b="0" dirty="0"/>
              <a:t>הצגת נתונים ותמיכה רלוונטיים</a:t>
            </a:r>
          </a:p>
        </p:txBody>
      </p:sp>
      <p:sp>
        <p:nvSpPr>
          <p:cNvPr id="3" name="מציין מיקום טקסט 2"/>
          <p:cNvSpPr>
            <a:spLocks noGrp="1"/>
          </p:cNvSpPr>
          <p:nvPr>
            <p:ph type="body" sz="quarter" idx="16"/>
          </p:nvPr>
        </p:nvSpPr>
        <p:spPr>
          <a:xfrm>
            <a:off x="2355274" y="338156"/>
            <a:ext cx="9465140"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הגדרת </a:t>
            </a:r>
            <a:r>
              <a:rPr lang="he-IL" sz="6000" b="1" kern="1200" dirty="0">
                <a:solidFill>
                  <a:srgbClr val="F26222"/>
                </a:solidFill>
                <a:ea typeface="Open Sans ExtraBold" panose="020B0906030804020204" pitchFamily="34" charset="0"/>
              </a:rPr>
              <a:t>הבעיה/הזדמנות</a:t>
            </a:r>
          </a:p>
        </p:txBody>
      </p:sp>
    </p:spTree>
    <p:extLst>
      <p:ext uri="{BB962C8B-B14F-4D97-AF65-F5344CB8AC3E}">
        <p14:creationId xmlns:p14="http://schemas.microsoft.com/office/powerpoint/2010/main" val="9043951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smtClean="0"/>
              <a:t>הצגת </a:t>
            </a:r>
            <a:r>
              <a:rPr lang="he-IL" b="0" dirty="0"/>
              <a:t>בעלי העניין המרכזיים והציפיות שלהם.</a:t>
            </a:r>
          </a:p>
          <a:p>
            <a:pPr marL="571500" indent="-571500" algn="r" rtl="1">
              <a:lnSpc>
                <a:spcPct val="150000"/>
              </a:lnSpc>
              <a:buFont typeface="Wingdings" panose="05000000000000000000" pitchFamily="2" charset="2"/>
              <a:buChar char="§"/>
            </a:pP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בעלי העניין</a:t>
            </a:r>
            <a:endParaRPr lang="he-IL" sz="6000" b="1" kern="1200" dirty="0">
              <a:solidFill>
                <a:srgbClr val="F26222"/>
              </a:solidFill>
              <a:ea typeface="Open Sans ExtraBold" panose="020B0906030804020204" pitchFamily="34" charset="0"/>
            </a:endParaRPr>
          </a:p>
        </p:txBody>
      </p:sp>
    </p:spTree>
    <p:extLst>
      <p:ext uri="{BB962C8B-B14F-4D97-AF65-F5344CB8AC3E}">
        <p14:creationId xmlns:p14="http://schemas.microsoft.com/office/powerpoint/2010/main" val="168842761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הזמנת המשתתפים לשתף רעיונות, חששות, </a:t>
            </a:r>
            <a:r>
              <a:rPr lang="he-IL" b="0" dirty="0" smtClean="0"/>
              <a:t>והצעות</a:t>
            </a:r>
            <a:endParaRPr lang="he-IL" b="0" dirty="0"/>
          </a:p>
          <a:p>
            <a:pPr marL="571500" indent="-571500" algn="r" rtl="1">
              <a:lnSpc>
                <a:spcPct val="150000"/>
              </a:lnSpc>
              <a:buFont typeface="Wingdings" panose="05000000000000000000" pitchFamily="2" charset="2"/>
              <a:buChar char="§"/>
            </a:pPr>
            <a:r>
              <a:rPr lang="he-IL" b="0" dirty="0"/>
              <a:t>שימוש בגישת "סבב" כדי להבטיח השתתפות מלאה של כל </a:t>
            </a:r>
            <a:r>
              <a:rPr lang="he-IL" b="0" dirty="0" smtClean="0"/>
              <a:t>המשתתפים</a:t>
            </a:r>
          </a:p>
          <a:p>
            <a:pPr marL="571500" indent="-571500" algn="r" rtl="1">
              <a:lnSpc>
                <a:spcPct val="150000"/>
              </a:lnSpc>
              <a:buFont typeface="Wingdings" panose="05000000000000000000" pitchFamily="2" charset="2"/>
              <a:buChar char="§"/>
            </a:pPr>
            <a:r>
              <a:rPr lang="he-IL" b="0" dirty="0" smtClean="0"/>
              <a:t>סיכום </a:t>
            </a:r>
            <a:r>
              <a:rPr lang="he-IL" b="0" dirty="0"/>
              <a:t>ביניים כדי לוודא הבנה </a:t>
            </a:r>
            <a:r>
              <a:rPr lang="he-IL" b="0" dirty="0" smtClean="0"/>
              <a:t>משותפת</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דיון </a:t>
            </a:r>
            <a:r>
              <a:rPr lang="he-IL" sz="6000" b="1" kern="1200" dirty="0">
                <a:solidFill>
                  <a:srgbClr val="F26222"/>
                </a:solidFill>
                <a:ea typeface="Open Sans ExtraBold" panose="020B0906030804020204" pitchFamily="34" charset="0"/>
              </a:rPr>
              <a:t>פתוח</a:t>
            </a:r>
          </a:p>
        </p:txBody>
      </p:sp>
    </p:spTree>
    <p:extLst>
      <p:ext uri="{BB962C8B-B14F-4D97-AF65-F5344CB8AC3E}">
        <p14:creationId xmlns:p14="http://schemas.microsoft.com/office/powerpoint/2010/main" val="140998515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טקסט 1"/>
          <p:cNvSpPr>
            <a:spLocks noGrp="1"/>
          </p:cNvSpPr>
          <p:nvPr>
            <p:ph type="body" sz="quarter" idx="13"/>
          </p:nvPr>
        </p:nvSpPr>
        <p:spPr>
          <a:xfrm>
            <a:off x="406400" y="2041926"/>
            <a:ext cx="11198449" cy="3027783"/>
          </a:xfrm>
        </p:spPr>
        <p:txBody>
          <a:bodyPr anchor="t"/>
          <a:lstStyle/>
          <a:p>
            <a:pPr marL="571500" indent="-571500" algn="r" rtl="1">
              <a:lnSpc>
                <a:spcPct val="150000"/>
              </a:lnSpc>
              <a:buFont typeface="Wingdings" panose="05000000000000000000" pitchFamily="2" charset="2"/>
              <a:buChar char="§"/>
            </a:pPr>
            <a:r>
              <a:rPr lang="he-IL" b="0" dirty="0"/>
              <a:t>כאשר אין מידע חדש ושימושי נוסף, לעבור לקבלת </a:t>
            </a:r>
            <a:r>
              <a:rPr lang="he-IL" b="0" dirty="0" smtClean="0"/>
              <a:t>החלטות</a:t>
            </a:r>
            <a:endParaRPr lang="he-IL" b="0" dirty="0"/>
          </a:p>
          <a:p>
            <a:pPr marL="571500" indent="-571500" algn="r" rtl="1">
              <a:lnSpc>
                <a:spcPct val="150000"/>
              </a:lnSpc>
              <a:buFont typeface="Wingdings" panose="05000000000000000000" pitchFamily="2" charset="2"/>
              <a:buChar char="§"/>
            </a:pPr>
            <a:r>
              <a:rPr lang="he-IL" b="0" dirty="0"/>
              <a:t>תיעוד ההחלטות שהתקבלו והצעדים </a:t>
            </a:r>
            <a:r>
              <a:rPr lang="he-IL" b="0" dirty="0" smtClean="0"/>
              <a:t>הבאים</a:t>
            </a:r>
            <a:endParaRPr lang="he-IL" b="0" dirty="0"/>
          </a:p>
        </p:txBody>
      </p:sp>
      <p:sp>
        <p:nvSpPr>
          <p:cNvPr id="3" name="מציין מיקום טקסט 2"/>
          <p:cNvSpPr>
            <a:spLocks noGrp="1"/>
          </p:cNvSpPr>
          <p:nvPr>
            <p:ph type="body" sz="quarter" idx="16"/>
          </p:nvPr>
        </p:nvSpPr>
        <p:spPr>
          <a:xfrm>
            <a:off x="5177082" y="338156"/>
            <a:ext cx="6643331" cy="1015663"/>
          </a:xfrm>
          <a:noFill/>
          <a:ln>
            <a:noFill/>
          </a:ln>
          <a:effectLst/>
        </p:spPr>
        <p:txBody>
          <a:bodyPr vert="horz" wrap="square" lIns="91440" tIns="45720" rIns="91440" bIns="45720" numCol="1" rtlCol="0" anchor="ctr" anchorCtr="0" compatLnSpc="1">
            <a:prstTxWarp prst="textNoShape">
              <a:avLst/>
            </a:prstTxWarp>
            <a:spAutoFit/>
          </a:bodyPr>
          <a:lstStyle/>
          <a:p>
            <a:pPr algn="r">
              <a:buClr>
                <a:schemeClr val="accent2"/>
              </a:buClr>
              <a:buSzPct val="65000"/>
              <a:buFont typeface="Wingdings" pitchFamily="2" charset="2"/>
            </a:pPr>
            <a:r>
              <a:rPr lang="he-IL" sz="6000" b="1" kern="1200" dirty="0" smtClean="0">
                <a:solidFill>
                  <a:srgbClr val="F26222"/>
                </a:solidFill>
                <a:ea typeface="Open Sans ExtraBold" panose="020B0906030804020204" pitchFamily="34" charset="0"/>
              </a:rPr>
              <a:t>קבלת </a:t>
            </a:r>
            <a:r>
              <a:rPr lang="he-IL" sz="6000" b="1" kern="1200" dirty="0">
                <a:solidFill>
                  <a:srgbClr val="F26222"/>
                </a:solidFill>
                <a:ea typeface="Open Sans ExtraBold" panose="020B0906030804020204" pitchFamily="34" charset="0"/>
              </a:rPr>
              <a:t>החלטות</a:t>
            </a:r>
          </a:p>
        </p:txBody>
      </p:sp>
    </p:spTree>
    <p:extLst>
      <p:ext uri="{BB962C8B-B14F-4D97-AF65-F5344CB8AC3E}">
        <p14:creationId xmlns:p14="http://schemas.microsoft.com/office/powerpoint/2010/main" val="3416373018"/>
      </p:ext>
    </p:extLst>
  </p:cSld>
  <p:clrMapOvr>
    <a:masterClrMapping/>
  </p:clrMapOvr>
  <p:transition>
    <p:fade/>
  </p:transition>
</p:sld>
</file>

<file path=ppt/theme/theme1.xml><?xml version="1.0" encoding="utf-8"?>
<a:theme xmlns:a="http://schemas.openxmlformats.org/drawingml/2006/main" name="CP_CorpTemp_2023">
  <a:themeElements>
    <a:clrScheme name="Check Point 2023">
      <a:dk1>
        <a:srgbClr val="30242F"/>
      </a:dk1>
      <a:lt1>
        <a:srgbClr val="FFFFFF"/>
      </a:lt1>
      <a:dk2>
        <a:srgbClr val="DA1572"/>
      </a:dk2>
      <a:lt2>
        <a:srgbClr val="7F7F7F"/>
      </a:lt2>
      <a:accent1>
        <a:srgbClr val="DA1572"/>
      </a:accent1>
      <a:accent2>
        <a:srgbClr val="00B7FF"/>
      </a:accent2>
      <a:accent3>
        <a:srgbClr val="C42DE8"/>
      </a:accent3>
      <a:accent4>
        <a:srgbClr val="00EFE8"/>
      </a:accent4>
      <a:accent5>
        <a:srgbClr val="FF6600"/>
      </a:accent5>
      <a:accent6>
        <a:srgbClr val="293896"/>
      </a:accent6>
      <a:hlink>
        <a:srgbClr val="DA1572"/>
      </a:hlink>
      <a:folHlink>
        <a:srgbClr val="7F7F7F"/>
      </a:folHlink>
    </a:clrScheme>
    <a:fontScheme name="Check Point 2016">
      <a:majorFont>
        <a:latin typeface="Calibri"/>
        <a:ea typeface=""/>
        <a:cs typeface=""/>
      </a:majorFont>
      <a:minorFont>
        <a:latin typeface="Calibri"/>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algn="ctr">
          <a:noFill/>
          <a:miter lim="800000"/>
          <a:headEnd/>
          <a:tailE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lnSpc>
            <a:spcPct val="80000"/>
          </a:lnSpc>
          <a:spcBef>
            <a:spcPts val="1200"/>
          </a:spcBef>
          <a:spcAft>
            <a:spcPts val="0"/>
          </a:spcAft>
          <a:buSzPct val="115000"/>
          <a:defRPr sz="2400" dirty="0" err="1" smtClean="0">
            <a:latin typeface="+mn-lt"/>
          </a:defRPr>
        </a:defPPr>
      </a:lstStyle>
    </a:spDef>
    <a:lnDef>
      <a:spPr bwMode="auto">
        <a:solidFill>
          <a:schemeClr val="bg1"/>
        </a:solidFill>
        <a:ln w="38100"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bwMode="auto">
        <a:noFill/>
        <a:ln>
          <a:noFill/>
        </a:ln>
        <a:effectLst/>
      </a:spPr>
      <a:bodyPr vert="horz" wrap="none" lIns="91440" tIns="45720" rIns="91440" bIns="45720" numCol="1" rtlCol="0" anchor="ctr" anchorCtr="0" compatLnSpc="1">
        <a:prstTxWarp prst="textNoShape">
          <a:avLst/>
        </a:prstTxWarp>
        <a:spAutoFit/>
      </a:bodyPr>
      <a:lstStyle>
        <a:defPPr>
          <a:spcBef>
            <a:spcPts val="0"/>
          </a:spcBef>
          <a:defRPr sz="2400" dirty="0" err="1" smtClean="0">
            <a:solidFill>
              <a:schemeClr val="bg2">
                <a:lumMod val="50000"/>
              </a:schemeClr>
            </a:solidFill>
            <a:latin typeface="Arial" panose="020B0604020202020204" pitchFamily="34" charset="0"/>
            <a:cs typeface="Arial" panose="020B0604020202020204" pitchFamily="34" charset="0"/>
          </a:defRPr>
        </a:defPPr>
      </a:lstStyle>
    </a:txDef>
  </a:objectDefaults>
  <a:extraClrSchemeLst>
    <a:extraClrScheme>
      <a:clrScheme name="PPTtemplates_10_01_26_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templates_10_01_26_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templates_10_01_26_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templates_10_01_26_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templates_10_01_26_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templates_10_01_26_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templates_10_01_26_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templates_10_01_26_rp 8">
        <a:dk1>
          <a:srgbClr val="4E4E4E"/>
        </a:dk1>
        <a:lt1>
          <a:srgbClr val="FFFFFF"/>
        </a:lt1>
        <a:dk2>
          <a:srgbClr val="245491"/>
        </a:dk2>
        <a:lt2>
          <a:srgbClr val="777777"/>
        </a:lt2>
        <a:accent1>
          <a:srgbClr val="6553A0"/>
        </a:accent1>
        <a:accent2>
          <a:srgbClr val="000073"/>
        </a:accent2>
        <a:accent3>
          <a:srgbClr val="FFFFFF"/>
        </a:accent3>
        <a:accent4>
          <a:srgbClr val="414141"/>
        </a:accent4>
        <a:accent5>
          <a:srgbClr val="B8B3CD"/>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
      <a:clrScheme name="PPTtemplates_10_01_26_rp 9">
        <a:dk1>
          <a:srgbClr val="4E4E4E"/>
        </a:dk1>
        <a:lt1>
          <a:srgbClr val="FFFFFF"/>
        </a:lt1>
        <a:dk2>
          <a:srgbClr val="245491"/>
        </a:dk2>
        <a:lt2>
          <a:srgbClr val="777777"/>
        </a:lt2>
        <a:accent1>
          <a:srgbClr val="95B8CF"/>
        </a:accent1>
        <a:accent2>
          <a:srgbClr val="000073"/>
        </a:accent2>
        <a:accent3>
          <a:srgbClr val="FFFFFF"/>
        </a:accent3>
        <a:accent4>
          <a:srgbClr val="414141"/>
        </a:accent4>
        <a:accent5>
          <a:srgbClr val="C8D8E4"/>
        </a:accent5>
        <a:accent6>
          <a:srgbClr val="000068"/>
        </a:accent6>
        <a:hlink>
          <a:srgbClr val="F06414"/>
        </a:hlink>
        <a:folHlink>
          <a:srgbClr val="A2B0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9BECE9E4-9591-4D40-BBA8-768C1619EF45}" vid="{FA562CBA-1ED7-43CF-BDD3-049F1CFE4CF3}"/>
    </a:ext>
  </a:extLst>
</a:theme>
</file>

<file path=ppt/theme/theme2.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ckpoint">
      <a:dk1>
        <a:srgbClr val="4D4D4F"/>
      </a:dk1>
      <a:lt1>
        <a:srgbClr val="FFFFFF"/>
      </a:lt1>
      <a:dk2>
        <a:srgbClr val="777777"/>
      </a:dk2>
      <a:lt2>
        <a:srgbClr val="D5D5D5"/>
      </a:lt2>
      <a:accent1>
        <a:srgbClr val="F599B1"/>
      </a:accent1>
      <a:accent2>
        <a:srgbClr val="E45785"/>
      </a:accent2>
      <a:accent3>
        <a:srgbClr val="A82B52"/>
      </a:accent3>
      <a:accent4>
        <a:srgbClr val="72173D"/>
      </a:accent4>
      <a:accent5>
        <a:srgbClr val="E06025"/>
      </a:accent5>
      <a:accent6>
        <a:srgbClr val="FFE600"/>
      </a:accent6>
      <a:hlink>
        <a:srgbClr val="293896"/>
      </a:hlink>
      <a:folHlink>
        <a:srgbClr val="592351"/>
      </a:folHlink>
    </a:clrScheme>
    <a:fontScheme name="Check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e0cf9a1c-2cb1-4d38-9733-321b2d511f49}" enabled="1" method="Standard" siteId="{612a5289-89a8-45c2-a40d-f36fadb6d37c}" contentBits="0" removed="0"/>
</clbl:labelList>
</file>

<file path=docProps/app.xml><?xml version="1.0" encoding="utf-8"?>
<Properties xmlns="http://schemas.openxmlformats.org/officeDocument/2006/extended-properties" xmlns:vt="http://schemas.openxmlformats.org/officeDocument/2006/docPropsVTypes">
  <Template>blank</Template>
  <TotalTime>7629</TotalTime>
  <Words>233</Words>
  <Application>Microsoft Office PowerPoint</Application>
  <PresentationFormat>מותאם אישית</PresentationFormat>
  <Paragraphs>47</Paragraphs>
  <Slides>11</Slides>
  <Notes>2</Notes>
  <HiddenSlides>0</HiddenSlides>
  <MMClips>0</MMClips>
  <ScaleCrop>false</ScaleCrop>
  <HeadingPairs>
    <vt:vector size="6" baseType="variant">
      <vt:variant>
        <vt:lpstr>גופנים בשימוש</vt:lpstr>
      </vt:variant>
      <vt:variant>
        <vt:i4>8</vt:i4>
      </vt:variant>
      <vt:variant>
        <vt:lpstr>ערכת נושא</vt:lpstr>
      </vt:variant>
      <vt:variant>
        <vt:i4>1</vt:i4>
      </vt:variant>
      <vt:variant>
        <vt:lpstr>כותרות שקופיות</vt:lpstr>
      </vt:variant>
      <vt:variant>
        <vt:i4>11</vt:i4>
      </vt:variant>
    </vt:vector>
  </HeadingPairs>
  <TitlesOfParts>
    <vt:vector size="20" baseType="lpstr">
      <vt:lpstr>Calibri</vt:lpstr>
      <vt:lpstr>Wingdings</vt:lpstr>
      <vt:lpstr>Ciscolight</vt:lpstr>
      <vt:lpstr>Open Sans ExtraBold</vt:lpstr>
      <vt:lpstr>Helvetica</vt:lpstr>
      <vt:lpstr>Arial</vt:lpstr>
      <vt:lpstr>Assistant ExtraBold</vt:lpstr>
      <vt:lpstr>Assistant SemiBold</vt:lpstr>
      <vt:lpstr>CP_CorpTemp_2023</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Checkpoint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Yuval Mamka</dc:creator>
  <cp:lastModifiedBy>דניאל פאל</cp:lastModifiedBy>
  <cp:revision>36</cp:revision>
  <cp:lastPrinted>2013-06-12T23:53:29Z</cp:lastPrinted>
  <dcterms:created xsi:type="dcterms:W3CDTF">2023-02-19T11:49:23Z</dcterms:created>
  <dcterms:modified xsi:type="dcterms:W3CDTF">2025-03-22T20:35:21Z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NoClassification</vt:lpwstr>
  </property>
  <property fmtid="{D5CDD505-2E9C-101B-9397-08002B2CF9AE}" pid="3" name="ClassificationDisplay">
    <vt:lpwstr>[No Classification] </vt:lpwstr>
  </property>
  <property fmtid="{D5CDD505-2E9C-101B-9397-08002B2CF9AE}" pid="4" name="ClassificationEntries">
    <vt:lpwstr>50</vt:lpwstr>
  </property>
  <property fmtid="{D5CDD505-2E9C-101B-9397-08002B2CF9AE}" pid="5" name="Classification_1">
    <vt:lpwstr>WGB8ZnR5dHdGZkpmfmpwanSJPnOXICeDOz0rm46QczeDLSQubzs0Nj4nVFE=</vt:lpwstr>
  </property>
  <property fmtid="{D5CDD505-2E9C-101B-9397-08002B2CF9AE}" pid="6" name="Classification_2">
    <vt:lpwstr>WGB8ZnR5dHdGZEpifGp2YXSJPnOGKjqRIDAtgZ+dKSlIOjUgNYJfIS8pJSpATw==</vt:lpwstr>
  </property>
  <property fmtid="{D5CDD505-2E9C-101B-9397-08002B2CF9AE}" pid="7" name="Classification_3">
    <vt:lpwstr>WGB8ZnR5dHdGZEpifGp2Z3SJPnOVNzuDLDc8io9POjWWKS5+hjkhMjRcVA==</vt:lpwstr>
  </property>
  <property fmtid="{D5CDD505-2E9C-101B-9397-08002B2CF9AE}" pid="8" name="Classification_4">
    <vt:lpwstr>WGB8ZnR5dHdGZEpifGp2ZHSJPnONLDOfJS1oPY6HPDeaKzEgMFKWg5qNj1oiLyQ0NEBC</vt:lpwstr>
  </property>
  <property fmtid="{D5CDD505-2E9C-101B-9397-08002B2CF9AE}" pid="9" name="Classification_5">
    <vt:lpwstr>WGB1f2l7dXVVd0FidWJ8aGduU4mIfoaSOiA6hoiALSFIOjUgNYJfIS8pJSpATw==</vt:lpwstr>
  </property>
  <property fmtid="{D5CDD505-2E9C-101B-9397-08002B2CF9AE}" pid="10" name="Verifier">
    <vt:lpwstr>IyCHJSc6Ni2APpMzOzkqPA==</vt:lpwstr>
  </property>
  <property fmtid="{D5CDD505-2E9C-101B-9397-08002B2CF9AE}" pid="11" name="PolicyName">
    <vt:lpwstr>IyBkiiooNjePMZkxLiQsPTo=</vt:lpwstr>
  </property>
  <property fmtid="{D5CDD505-2E9C-101B-9397-08002B2CF9AE}" pid="12" name="Version">
    <vt:lpwstr>Xw==</vt:lpwstr>
  </property>
  <property fmtid="{D5CDD505-2E9C-101B-9397-08002B2CF9AE}" pid="13" name="PolicyID">
    <vt:lpwstr/>
  </property>
  <property fmtid="{D5CDD505-2E9C-101B-9397-08002B2CF9AE}" pid="14" name="DomainID">
    <vt:lpwstr/>
  </property>
  <property fmtid="{D5CDD505-2E9C-101B-9397-08002B2CF9AE}" pid="15" name="HText">
    <vt:lpwstr/>
  </property>
  <property fmtid="{D5CDD505-2E9C-101B-9397-08002B2CF9AE}" pid="16" name="FText">
    <vt:lpwstr/>
  </property>
  <property fmtid="{D5CDD505-2E9C-101B-9397-08002B2CF9AE}" pid="17" name="WMark">
    <vt:lpwstr/>
  </property>
  <property fmtid="{D5CDD505-2E9C-101B-9397-08002B2CF9AE}" pid="18" name="Set">
    <vt:lpwstr>Ky4oOiM=</vt:lpwstr>
  </property>
  <property fmtid="{D5CDD505-2E9C-101B-9397-08002B2CF9AE}" pid="19" name="Classification_6">
    <vt:lpwstr>W2B1eml7dXVVd0FidWR8aGZpU4mIfoaSOiA6hoiALSFILC4wJoaAkj+PjISTlJGalp6GQZOKn08tLiY8OigtIFY=</vt:lpwstr>
  </property>
  <property fmtid="{D5CDD505-2E9C-101B-9397-08002B2CF9AE}" pid="20" name="Classification_7">
    <vt:lpwstr>VWBzZnR5dHBGbkphfmp0anSYPnOGKjqRIDAtgZ+dKSlIKy8sNSmHm5qPj5Gflo+BUZOdgksmOD0oSDcrOSA=</vt:lpwstr>
  </property>
  <property fmtid="{D5CDD505-2E9C-101B-9397-08002B2CF9AE}" pid="21" name="Classification_8">
    <vt:lpwstr>VWBzZnR5dHBGbkpneGp0ZHSYPnOVNzuDLDc8io9PKy+aKYUmPIyHmI+DjY+EUYKakksxJTkkXzAsKT8=</vt:lpwstr>
  </property>
  <property fmtid="{D5CDD505-2E9C-101B-9397-08002B2CF9AE}" pid="22" name="Classification_9">
    <vt:lpwstr>VWBzZnR5dHBGZkBofmB/YGZ5MoV+jT2QITgxTzmROzGBISYxMY1fkJWFhSGTl4SWlICdhp6RXJeGiEgtPyUtPSIyMzs=</vt:lpwstr>
  </property>
  <property fmtid="{D5CDD505-2E9C-101B-9397-08002B2CF9AE}" pid="23" name="Classification_10">
    <vt:lpwstr>VWB8ZnR5dHBGZkpnfWp2YnSJPnOGKjqRIDAtgZ+dKSlIKy8sNSmHm5qPj5Gflo+BUZOdgksmOD0oSDcrOSA=</vt:lpwstr>
  </property>
  <property fmtid="{D5CDD505-2E9C-101B-9397-08002B2CF9AE}" pid="24" name="Classification_11">
    <vt:lpwstr>VWB8ZnR5dHBGZkpne2p3ZHSJPnOVNzuDLDc8io9PKy+aKYUmPIyHmI+DjY+EUYKakksxJTkkXzAsKT8=</vt:lpwstr>
  </property>
  <property fmtid="{D5CDD505-2E9C-101B-9397-08002B2CF9AE}" pid="25" name="Classification_12">
    <vt:lpwstr>VGB9ZnR5dHBGY0pgd2p0a3SJPnOGKjqRIDAtgZ+dKSlIKy8sNSmHm5qPj5Gflo+BUZOdgksmOD0oSD5YQlxcPVZH</vt:lpwstr>
  </property>
  <property fmtid="{D5CDD505-2E9C-101B-9397-08002B2CF9AE}" pid="26" name="Classification_13">
    <vt:lpwstr>VGB9ZnR5dHBGY0pgd2p2YXSJPnOVNzuDLDc8io9PKy+aKYUmPIyHmI+DjY+EUYKakksxJTkkXzlfUkNeWFxc</vt:lpwstr>
  </property>
  <property fmtid="{D5CDD505-2E9C-101B-9397-08002B2CF9AE}" pid="27" name="Classification_14">
    <vt:lpwstr>XH5re3Zmd3RXY1BhdWVyaGRgU5iIfpeYJzIhi46aPCySJH4mPoCFM5yEgYKbj46ckYRcjJ+ISTcjLDJDOFpbIFZaT0Y=</vt:lpwstr>
  </property>
  <property fmtid="{D5CDD505-2E9C-101B-9397-08002B2CF9AE}" pid="28" name="Classification_15">
    <vt:lpwstr>XH5re3Zmd3RXY1BmdWBxaGVuU5iIfoSFJiAtjJ+RLH6QIiwklIqMlpyHlI6ZkZVbnJ+fVDMvOzVEKEVZRVxBIFc=</vt:lpwstr>
  </property>
  <property fmtid="{D5CDD505-2E9C-101B-9397-08002B2CF9AE}" pid="29" name="Classification_16">
    <vt:lpwstr>XH1rfWl7dXVSd0FidWF8aGZhU4mIfoaSOiA6hoiALSFIKy8sNSmHm5qPj5Gflo+BUZOdgksmOD0oSD5YQlxcPVZG</vt:lpwstr>
  </property>
  <property fmtid="{D5CDD505-2E9C-101B-9397-08002B2CF9AE}" pid="30" name="Classification_17">
    <vt:lpwstr>XH1rfWl7dXVSd0FidWF8aGdhU4mIfoSFJiAtjJ+RLH6QIiwklIqMlpyHlI6ZkZVbnJ+fVDMvOzVEKEVZRVxBIFc=</vt:lpwstr>
  </property>
  <property fmtid="{D5CDD505-2E9C-101B-9397-08002B2CF9AE}" pid="31" name="Classification_18">
    <vt:lpwstr>XH1rfWl7dXVSd0FidWNzaGFpU4mIfpeYJzIhi46aPCySJH4mPoCFM5yEgYKbj46ckYRcjJ+ISTcjLDJDOFpbIFZaT0Y=</vt:lpwstr>
  </property>
  <property fmtid="{D5CDD505-2E9C-101B-9397-08002B2CF9AE}" pid="32" name="Classification_19">
    <vt:lpwstr>XH1rfWl7dXVSd0FidWN9aGRtU4mIfoSFJiAtjJ+RLH6QIiwklIqMlpyHlI6ZkZVbnJ+fVDMvOzVEKEVZRVxBIFc=</vt:lpwstr>
  </property>
  <property fmtid="{D5CDD505-2E9C-101B-9397-08002B2CF9AE}" pid="33" name="Classification_20">
    <vt:lpwstr>XH1rcWl7dXVSd0NofmR/Z2x5I4V+iztXijgpnJidLiyQKTEsO4dfmYuEi4yAjI41nJiXjJuVnZ2HkV2NmoFXWjI/MDogLCBPLiAvOENc</vt:lpwstr>
  </property>
  <property fmtid="{D5CDD505-2E9C-101B-9397-08002B2CF9AE}" pid="34" name="Classification_21">
    <vt:lpwstr>XH1reHBmd3RXY1Bjf2p1ZW5sQWiEiG8lLCc8nYKXPCCXc36PgCErPi8/K0w0Oi05T0E=</vt:lpwstr>
  </property>
  <property fmtid="{D5CDD505-2E9C-101B-9397-08002B2CF9AE}" pid="35" name="Classification_22">
    <vt:lpwstr>XH1reHBmd3RXY1Bjf2p1am5pR2iEiG8nOzs8ioiALSFIIjEtO4SUgJAsh4mVnIqFkJmcm16GnZlSLycmOiE8QylaOzI8M19T</vt:lpwstr>
  </property>
  <property fmtid="{D5CDD505-2E9C-101B-9397-08002B2CF9AE}" pid="36" name="Classification_23">
    <vt:lpwstr>XH1re3Nmd3RXY1BjfWpxYm5rR2iViG85JnSLg4qHOyyVISYkIICLnUSei4SZjCGWl5WRhICKm5qdS5CBmFc/US41Pjw6LQ==</vt:lpwstr>
  </property>
  <property fmtid="{D5CDD505-2E9C-101B-9397-08002B2CF9AE}" pid="37" name="Classification_24">
    <vt:lpwstr>XGB1cGl7dXVTd0FidWN3aGBqU4mIfoaSOiA6hoiALSFIc4aPnShJPklbVFFdT1A=</vt:lpwstr>
  </property>
  <property fmtid="{D5CDD505-2E9C-101B-9397-08002B2CF9AE}" pid="38" name="Classification_25">
    <vt:lpwstr>XGB1cGl7dXVTd0FidWR8aGZvU4mIfoSFJiAtjJ+RLH6QIiwklIqMlpyHlI6ZkZVbnJ+fVDMvOzVEKEVZRVxBIFc=</vt:lpwstr>
  </property>
  <property fmtid="{D5CDD505-2E9C-101B-9397-08002B2CF9AE}" pid="39" name="Classification_26">
    <vt:lpwstr>XGB1cGl7dXVTd0FidWV1aGdrU4mIfpeYJzIhi46aPCySJH4mPoCFM5yEgYKbj46ckYRcjJ+ISTcjLDJDOFpbIFZaT0Y=</vt:lpwstr>
  </property>
  <property fmtid="{D5CDD505-2E9C-101B-9397-08002B2CF9AE}" pid="40" name="Classification_27">
    <vt:lpwstr>XGB1cGl7dXVTd0FidWV0aGZgU4mIfoSFJiAtjJ+RLH6QIiwklIqMlpyHlI6ZkZVbnJ+fVDMvOzVEKEVZRVxBIFc=</vt:lpwstr>
  </property>
  <property fmtid="{D5CDD505-2E9C-101B-9397-08002B2CF9AE}" pid="41" name="Classification_28">
    <vt:lpwstr>XGB2eWl7dXVTd0lofml/Ymx5MoV+iztXijgpnJidLiyQKTEsO4dfkJWFhSGTl4SWlICdhp6RXJeGiEgtPyUtPStBSEdAUl9T</vt:lpwstr>
  </property>
  <property fmtid="{D5CDD505-2E9C-101B-9397-08002B2CF9AE}" pid="42" name="Classification_29">
    <vt:lpwstr>XGB2eWl7dXVTd0lofWd/Y2d5MoV+lzGEPSYhjJ+RLH5Ii4+MlUQpRUhcVExATg==</vt:lpwstr>
  </property>
  <property fmtid="{D5CDD505-2E9C-101B-9397-08002B2CF9AE}" pid="43" name="Classification_30">
    <vt:lpwstr>XGB2eWl7dXVTd0lofWh/Z2x5MoV+iztXijgpnJidLiyQKTEsO4dfkJWFhSGTl4SWlICdhp6RXJeGiEgtPyUtPStBSEdAUl9T</vt:lpwstr>
  </property>
  <property fmtid="{D5CDD505-2E9C-101B-9397-08002B2CF9AE}" pid="44" name="Classification_31">
    <vt:lpwstr>XGB2eWl7dXVTd0lofGR/YWd5MoV+lzGEPSYhjJ+RLH5Ii4+MlUQpRUhcVExATg==</vt:lpwstr>
  </property>
  <property fmtid="{D5CDD505-2E9C-101B-9397-08002B2CF9AE}" pid="45" name="Classification_32">
    <vt:lpwstr>XGB2eWl7dXVTd0lofGV/Ym15MoV+iztXijgpnJidLiyQKTEsO4dfkJWFhSGTl4SWlICdhp6RXJeGiEgtPyUtPStBSEdAUl9T</vt:lpwstr>
  </property>
  <property fmtid="{D5CDD505-2E9C-101B-9397-08002B2CF9AE}" pid="46" name="Classification_33">
    <vt:lpwstr>XGB2eWl7dXVTd0loe2B/Y2R5MoV+lzGEPSYhjJ+RLH5Ii4+MlUQpRUhcVExATg==</vt:lpwstr>
  </property>
  <property fmtid="{D5CDD505-2E9C-101B-9397-08002B2CF9AE}" pid="47" name="Classification_34">
    <vt:lpwstr>XGB2eWl7dXVTd0loe2J/YWZ5MoV+iztXijgpnJidLiyQKTEsO4dfkJWFhSGTl4SWlICdhp6RXJeGiEgtPyUtPStBSEdAUl9T</vt:lpwstr>
  </property>
  <property fmtid="{D5CDD505-2E9C-101B-9397-08002B2CF9AE}" pid="48" name="Classification_35">
    <vt:lpwstr>XGB2eWl7dXVTd0Fof2F/Z2d5I4V+lzGEPSYhjJ+RLH5Ii4+MlUQpRUhcVExATg==</vt:lpwstr>
  </property>
  <property fmtid="{D5CDD505-2E9C-101B-9397-08002B2CF9AE}" pid="49" name="Classification_36">
    <vt:lpwstr>XGB2eWl7dXVTd0FoemB/Ymd5I4V+iztXijgpnJidLiyQKTEsO4dfmYuEi4yAjI41nJiXjJuVnZ2HkV2NmoFXWjI/MDogLCBPLiAvOENc</vt:lpwstr>
  </property>
  <property fmtid="{D5CDD505-2E9C-101B-9397-08002B2CF9AE}" pid="50" name="Classification_37">
    <vt:lpwstr>XGB2eWl7dXVTd0Nofmd/Y2B5I4V+lzGEPSYhjJ+RLH5Ii4+MlUQpRUhcVExATg==</vt:lpwstr>
  </property>
  <property fmtid="{D5CDD505-2E9C-101B-9397-08002B2CF9AE}" pid="51" name="Classification_38">
    <vt:lpwstr>XGB2eWl7dXVTd0Nofmd/YGV5I4V+iztXijgpnJidLiyQKTEsO4dfkJWFhSGTl4SWlICdhp6RXJeGiEgtPyUtPStBSEdAUl9T</vt:lpwstr>
  </property>
  <property fmtid="{D5CDD505-2E9C-101B-9397-08002B2CF9AE}" pid="52" name="Classification_39">
    <vt:lpwstr>XGB2eWl7dXVTd0NofGZ/Y2N5I4V+lzGEPSYhjJ+RLH5IgpGNmyQ0IDBBICQ8M1FE</vt:lpwstr>
  </property>
  <property fmtid="{D5CDD505-2E9C-101B-9397-08002B2CF9AE}" pid="53" name="Classification_40">
    <vt:lpwstr>XGB2eWl7dXVTd0dof2Z/YWd5I4V+iztXijgpnJidLiyQKTEsO4dfkJWFhSGTl4SWlICdhp6RXJeGiEgtPyUtPStBSEdAUl9T</vt:lpwstr>
  </property>
  <property fmtid="{D5CDD505-2E9C-101B-9397-08002B2CF9AE}" pid="54" name="Classification_41">
    <vt:lpwstr>XGB2eGl7dXVTd0lofmd/ZmN5MoV+lzGEPSYhjJ+RLH5Ii4+MlUQpRUhcVExATg==</vt:lpwstr>
  </property>
  <property fmtid="{D5CDD505-2E9C-101B-9397-08002B2CF9AE}" pid="55" name="Classification_42">
    <vt:lpwstr>XGB2eGl7dXVTd0FidWF2aGFuU4mIfpqYaZckjpiHISOaKyQxPYaKSJyGjYAwnImQnJuCgJmLhlqKip5VNiYlUUs6SUBAT0JSWw==</vt:lpwstr>
  </property>
  <property fmtid="{D5CDD505-2E9C-101B-9397-08002B2CF9AE}" pid="56" name="Classification_43">
    <vt:lpwstr>XGB2eGl7dXVTd0FidWFxaGdgU4mIfoaSOiA6hoiALSFIKy8sNSmHm5qPj5Gflo+BUZOdgksmOD0oSD5YQlxcPVZG</vt:lpwstr>
  </property>
  <property fmtid="{D5CDD505-2E9C-101B-9397-08002B2CF9AE}" pid="57" name="Classification_44">
    <vt:lpwstr>XGB2eGl7dXVTd0FidWFwaGFvU4mIfoSFJiAtjJ+RLH6QIiwklIqMlpyHlI6ZkZVbnJ+fVDMvOzVEKEVZRVxBIFc=</vt:lpwstr>
  </property>
  <property fmtid="{D5CDD505-2E9C-101B-9397-08002B2CF9AE}" pid="58" name="Classification_45">
    <vt:lpwstr>XGB2eGl7dXVTd0FidWFyaGRhU4mIfpqYaZckjpiHISOaKyQxPYaKSJyGjYAwnImQnJuCgJmLhlqKip5VNiYlUUs6SUBAT0JSWw==</vt:lpwstr>
  </property>
  <property fmtid="{D5CDD505-2E9C-101B-9397-08002B2CF9AE}" pid="59" name="Classification_46">
    <vt:lpwstr>XGB2cWl7dXVTd0FidWN3aGdtU4mIfpeYJzIhi46aPCySJH4mPoCFM5yEgYKbj46ckYRcjJ+ISTcjLDJDOFpbIFZaT0Y=</vt:lpwstr>
  </property>
  <property fmtid="{D5CDD505-2E9C-101B-9397-08002B2CF9AE}" pid="60" name="Classification_47">
    <vt:lpwstr>XGB2cWl7dXVTd0FidWN3aGBhU4mIfoSFJiAtjJ+RLH6QIiwklIqMlpyHlI6ZkZVbnJ+fVDMvOzVEKEVZRVxBIFc=</vt:lpwstr>
  </property>
  <property fmtid="{D5CDD505-2E9C-101B-9397-08002B2CF9AE}" pid="61" name="Classification_48">
    <vt:lpwstr>XGB2cWl7dXVTd0FidWN3aGFuU4mIfpqYaZckjpiHISOaKyQxPYaKSJyGjYAwnImQnJuCgJmLhlqKip5VNiYlUUs6SUBAT0JSWw==</vt:lpwstr>
  </property>
  <property fmtid="{D5CDD505-2E9C-101B-9397-08002B2CF9AE}" pid="62" name="Classification_49">
    <vt:lpwstr>XGB2cWl7dXVTd0FidWN2aGRqU4mIfoaSOiA6hoiALSFIKy8sNSmHm5qPj5Gflo+BUZOdgksmOD0oSD5YQlxcPVZG</vt:lpwstr>
  </property>
  <property fmtid="{D5CDD505-2E9C-101B-9397-08002B2CF9AE}" pid="63" name="Classification_50">
    <vt:lpwstr>XGB2cWl7dXVTd0FidWN2aGRgU4mIfoSFJiAtjJ+RLH6QIiwklIqMlpyHlI6ZkZVbnJ+fVDMvOzVEKEVZRVxBIFc=</vt:lpwstr>
  </property>
  <property fmtid="{D5CDD505-2E9C-101B-9397-08002B2CF9AE}" pid="64" name="lqminfo">
    <vt:i4>3</vt:i4>
  </property>
  <property fmtid="{D5CDD505-2E9C-101B-9397-08002B2CF9AE}" pid="65" name="lqmsess">
    <vt:lpwstr>1a5f720e-7d00-4620-88a5-38245ece3927</vt:lpwstr>
  </property>
</Properties>
</file>