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9"/>
  </p:notesMasterIdLst>
  <p:handoutMasterIdLst>
    <p:handoutMasterId r:id="rId20"/>
  </p:handoutMasterIdLst>
  <p:sldIdLst>
    <p:sldId id="850" r:id="rId2"/>
    <p:sldId id="879" r:id="rId3"/>
    <p:sldId id="903" r:id="rId4"/>
    <p:sldId id="904" r:id="rId5"/>
    <p:sldId id="905" r:id="rId6"/>
    <p:sldId id="906" r:id="rId7"/>
    <p:sldId id="907" r:id="rId8"/>
    <p:sldId id="915" r:id="rId9"/>
    <p:sldId id="911" r:id="rId10"/>
    <p:sldId id="912" r:id="rId11"/>
    <p:sldId id="914" r:id="rId12"/>
    <p:sldId id="916" r:id="rId13"/>
    <p:sldId id="917" r:id="rId14"/>
    <p:sldId id="908" r:id="rId15"/>
    <p:sldId id="909" r:id="rId16"/>
    <p:sldId id="910" r:id="rId17"/>
    <p:sldId id="845" r:id="rId18"/>
  </p:sldIdLst>
  <p:sldSz cx="12188825" cy="6858000"/>
  <p:notesSz cx="7010400" cy="9296400"/>
  <p:embeddedFontLst>
    <p:embeddedFont>
      <p:font typeface="Calibri" panose="020F0502020204030204" pitchFamily="34" charset="0"/>
      <p:regular r:id="rId21"/>
      <p:bold r:id="rId22"/>
      <p:italic r:id="rId23"/>
      <p:boldItalic r:id="rId24"/>
    </p:embeddedFont>
    <p:embeddedFont>
      <p:font typeface="Assistant ExtraBold" panose="020B0604020202020204" charset="-79"/>
      <p:bold r:id="rId25"/>
    </p:embeddedFont>
    <p:embeddedFont>
      <p:font typeface="Helvetica" panose="020B0604020202020204" pitchFamily="34" charset="0"/>
      <p:regular r:id="rId26"/>
      <p:bold r:id="rId27"/>
      <p:italic r:id="rId28"/>
      <p:boldItalic r:id="rId29"/>
    </p:embeddedFont>
    <p:embeddedFont>
      <p:font typeface="Assistant SemiBold" panose="020B0604020202020204" charset="-79"/>
      <p:bold r:id="rId30"/>
    </p:embeddedFont>
  </p:embeddedFontLst>
  <p:defaultTextStyle>
    <a:defPPr>
      <a:defRPr lang="en-US"/>
    </a:defPPr>
    <a:lvl1pPr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1pPr>
    <a:lvl2pPr marL="60949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2pPr>
    <a:lvl3pPr marL="1218987"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3pPr>
    <a:lvl4pPr marL="1828480"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4pPr>
    <a:lvl5pPr marL="243797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5pPr>
    <a:lvl6pPr marL="3047467" algn="l" defTabSz="1218987" rtl="0" eaLnBrk="1" latinLnBrk="0" hangingPunct="1">
      <a:defRPr sz="4000" kern="1200">
        <a:solidFill>
          <a:schemeClr val="tx1"/>
        </a:solidFill>
        <a:latin typeface="Helvetica" pitchFamily="34" charset="0"/>
        <a:ea typeface="+mn-ea"/>
        <a:cs typeface="+mn-cs"/>
      </a:defRPr>
    </a:lvl6pPr>
    <a:lvl7pPr marL="3656960" algn="l" defTabSz="1218987" rtl="0" eaLnBrk="1" latinLnBrk="0" hangingPunct="1">
      <a:defRPr sz="4000" kern="1200">
        <a:solidFill>
          <a:schemeClr val="tx1"/>
        </a:solidFill>
        <a:latin typeface="Helvetica" pitchFamily="34" charset="0"/>
        <a:ea typeface="+mn-ea"/>
        <a:cs typeface="+mn-cs"/>
      </a:defRPr>
    </a:lvl7pPr>
    <a:lvl8pPr marL="4266453" algn="l" defTabSz="1218987" rtl="0" eaLnBrk="1" latinLnBrk="0" hangingPunct="1">
      <a:defRPr sz="4000" kern="1200">
        <a:solidFill>
          <a:schemeClr val="tx1"/>
        </a:solidFill>
        <a:latin typeface="Helvetica" pitchFamily="34" charset="0"/>
        <a:ea typeface="+mn-ea"/>
        <a:cs typeface="+mn-cs"/>
      </a:defRPr>
    </a:lvl8pPr>
    <a:lvl9pPr marL="4875947" algn="l" defTabSz="1218987" rtl="0" eaLnBrk="1" latinLnBrk="0" hangingPunct="1">
      <a:defRPr sz="4000"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1560" userDrawn="1">
          <p15:clr>
            <a:srgbClr val="A4A3A4"/>
          </p15:clr>
        </p15:guide>
        <p15:guide id="2" orient="horz" pos="4270">
          <p15:clr>
            <a:srgbClr val="A4A3A4"/>
          </p15:clr>
        </p15:guide>
        <p15:guide id="3" orient="horz" pos="2904" userDrawn="1">
          <p15:clr>
            <a:srgbClr val="A4A3A4"/>
          </p15:clr>
        </p15:guide>
        <p15:guide id="4" orient="horz" pos="536">
          <p15:clr>
            <a:srgbClr val="A4A3A4"/>
          </p15:clr>
        </p15:guide>
        <p15:guide id="5" orient="horz" pos="2476">
          <p15:clr>
            <a:srgbClr val="A4A3A4"/>
          </p15:clr>
        </p15:guide>
        <p15:guide id="6" orient="horz" pos="4202">
          <p15:clr>
            <a:srgbClr val="A4A3A4"/>
          </p15:clr>
        </p15:guide>
        <p15:guide id="7" pos="647" userDrawn="1">
          <p15:clr>
            <a:srgbClr val="A4A3A4"/>
          </p15:clr>
        </p15:guide>
        <p15:guide id="8" pos="2367">
          <p15:clr>
            <a:srgbClr val="A4A3A4"/>
          </p15:clr>
        </p15:guide>
        <p15:guide id="9" pos="3388">
          <p15:clr>
            <a:srgbClr val="A4A3A4"/>
          </p15:clr>
        </p15:guide>
        <p15:guide id="10" orient="horz" pos="136">
          <p15:clr>
            <a:srgbClr val="A4A3A4"/>
          </p15:clr>
        </p15:guide>
        <p15:guide id="11" orient="horz" pos="620">
          <p15:clr>
            <a:srgbClr val="A4A3A4"/>
          </p15:clr>
        </p15:guide>
        <p15:guide id="12" orient="horz" pos="397">
          <p15:clr>
            <a:srgbClr val="A4A3A4"/>
          </p15:clr>
        </p15:guide>
        <p15:guide id="13" pos="5174">
          <p15:clr>
            <a:srgbClr val="A4A3A4"/>
          </p15:clr>
        </p15:guide>
        <p15:guide id="14" pos="3860">
          <p15:clr>
            <a:srgbClr val="A4A3A4"/>
          </p15:clr>
        </p15:guide>
        <p15:guide id="15" pos="6919">
          <p15:clr>
            <a:srgbClr val="A4A3A4"/>
          </p15:clr>
        </p15:guide>
        <p15:guide id="16" pos="72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Peak" initials="" lastIdx="8" clrIdx="0"/>
  <p:cmAuthor id="1" name="Shay Barak" initials="SB"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C4F4"/>
    <a:srgbClr val="F26222"/>
    <a:srgbClr val="7F7F7F"/>
    <a:srgbClr val="4F17A8"/>
    <a:srgbClr val="59D4EB"/>
    <a:srgbClr val="A6A6A6"/>
    <a:srgbClr val="FF9461"/>
    <a:srgbClr val="0080A8"/>
    <a:srgbClr val="8A66C4"/>
    <a:srgbClr val="755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5024" autoAdjust="0"/>
  </p:normalViewPr>
  <p:slideViewPr>
    <p:cSldViewPr snapToGrid="0" snapToObjects="1">
      <p:cViewPr varScale="1">
        <p:scale>
          <a:sx n="69" d="100"/>
          <a:sy n="69" d="100"/>
        </p:scale>
        <p:origin x="524" y="48"/>
      </p:cViewPr>
      <p:guideLst>
        <p:guide orient="horz" pos="1560"/>
        <p:guide orient="horz" pos="4270"/>
        <p:guide orient="horz" pos="2904"/>
        <p:guide orient="horz" pos="536"/>
        <p:guide orient="horz" pos="2476"/>
        <p:guide orient="horz" pos="4202"/>
        <p:guide pos="647"/>
        <p:guide pos="2367"/>
        <p:guide pos="3388"/>
        <p:guide orient="horz" pos="136"/>
        <p:guide orient="horz" pos="620"/>
        <p:guide orient="horz" pos="397"/>
        <p:guide pos="5174"/>
        <p:guide pos="3860"/>
        <p:guide pos="6919"/>
        <p:guide pos="7215"/>
      </p:guideLst>
    </p:cSldViewPr>
  </p:slideViewPr>
  <p:outlineViewPr>
    <p:cViewPr>
      <p:scale>
        <a:sx n="33" d="100"/>
        <a:sy n="33" d="100"/>
      </p:scale>
      <p:origin x="0" y="-918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5" d="100"/>
          <a:sy n="85" d="100"/>
        </p:scale>
        <p:origin x="3846"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4A2399-B892-45F0-82BB-FD8C95A65D36}" type="datetimeFigureOut">
              <a:rPr lang="en-US" smtClean="0">
                <a:latin typeface="Arial" panose="020B0604020202020204" pitchFamily="34" charset="0"/>
              </a:rPr>
              <a:t>3/22/2025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8DE283-2FFE-4E79-86B3-19981A050BF6}"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59687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latin typeface="Arial" charset="0"/>
              </a:defRPr>
            </a:lvl1pPr>
          </a:lstStyle>
          <a:p>
            <a:endParaRPr lang="en-US" dirty="0"/>
          </a:p>
        </p:txBody>
      </p:sp>
      <p:sp>
        <p:nvSpPr>
          <p:cNvPr id="15364" name="Rectangle 4"/>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latin typeface="Arial" charset="0"/>
              </a:defRPr>
            </a:lvl1pPr>
          </a:lstStyle>
          <a:p>
            <a:endParaRPr lang="en-US" dirty="0"/>
          </a:p>
        </p:txBody>
      </p:sp>
      <p:sp>
        <p:nvSpPr>
          <p:cNvPr id="1536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latin typeface="Arial" charset="0"/>
              </a:defRPr>
            </a:lvl1pPr>
          </a:lstStyle>
          <a:p>
            <a:fld id="{3EEE9B47-791B-47F7-AE03-C0D580CA0B67}" type="slidenum">
              <a:rPr lang="en-US"/>
              <a:pPr/>
              <a:t>‹#›</a:t>
            </a:fld>
            <a:endParaRPr lang="en-US" dirty="0"/>
          </a:p>
        </p:txBody>
      </p:sp>
    </p:spTree>
    <p:extLst>
      <p:ext uri="{BB962C8B-B14F-4D97-AF65-F5344CB8AC3E}">
        <p14:creationId xmlns:p14="http://schemas.microsoft.com/office/powerpoint/2010/main" val="17388160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charset="0"/>
        <a:ea typeface="+mn-ea"/>
        <a:cs typeface="+mn-cs"/>
      </a:defRPr>
    </a:lvl1pPr>
    <a:lvl2pPr marL="609493" algn="l" rtl="0" fontAlgn="base">
      <a:spcBef>
        <a:spcPct val="30000"/>
      </a:spcBef>
      <a:spcAft>
        <a:spcPct val="0"/>
      </a:spcAft>
      <a:defRPr sz="1600" kern="1200">
        <a:solidFill>
          <a:schemeClr val="tx1"/>
        </a:solidFill>
        <a:latin typeface="Arial" charset="0"/>
        <a:ea typeface="+mn-ea"/>
        <a:cs typeface="+mn-cs"/>
      </a:defRPr>
    </a:lvl2pPr>
    <a:lvl3pPr marL="1218987" algn="l" rtl="0" fontAlgn="base">
      <a:spcBef>
        <a:spcPct val="30000"/>
      </a:spcBef>
      <a:spcAft>
        <a:spcPct val="0"/>
      </a:spcAft>
      <a:defRPr sz="1600" kern="1200">
        <a:solidFill>
          <a:schemeClr val="tx1"/>
        </a:solidFill>
        <a:latin typeface="Arial" charset="0"/>
        <a:ea typeface="+mn-ea"/>
        <a:cs typeface="+mn-cs"/>
      </a:defRPr>
    </a:lvl3pPr>
    <a:lvl4pPr marL="1828480" algn="l" rtl="0" fontAlgn="base">
      <a:spcBef>
        <a:spcPct val="30000"/>
      </a:spcBef>
      <a:spcAft>
        <a:spcPct val="0"/>
      </a:spcAft>
      <a:defRPr sz="1600" kern="1200">
        <a:solidFill>
          <a:schemeClr val="tx1"/>
        </a:solidFill>
        <a:latin typeface="Arial" charset="0"/>
        <a:ea typeface="+mn-ea"/>
        <a:cs typeface="+mn-cs"/>
      </a:defRPr>
    </a:lvl4pPr>
    <a:lvl5pPr marL="2437973" algn="l" rtl="0" fontAlgn="base">
      <a:spcBef>
        <a:spcPct val="30000"/>
      </a:spcBef>
      <a:spcAft>
        <a:spcPct val="0"/>
      </a:spcAft>
      <a:defRPr sz="1600" kern="1200">
        <a:solidFill>
          <a:schemeClr val="tx1"/>
        </a:solidFill>
        <a:latin typeface="Arial"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a:t>
            </a:fld>
            <a:endParaRPr lang="en-US" dirty="0"/>
          </a:p>
        </p:txBody>
      </p:sp>
    </p:spTree>
    <p:extLst>
      <p:ext uri="{BB962C8B-B14F-4D97-AF65-F5344CB8AC3E}">
        <p14:creationId xmlns:p14="http://schemas.microsoft.com/office/powerpoint/2010/main" val="372435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17</a:t>
            </a:fld>
            <a:endParaRPr lang="en-US" dirty="0"/>
          </a:p>
        </p:txBody>
      </p:sp>
    </p:spTree>
    <p:extLst>
      <p:ext uri="{BB962C8B-B14F-4D97-AF65-F5344CB8AC3E}">
        <p14:creationId xmlns:p14="http://schemas.microsoft.com/office/powerpoint/2010/main" val="4125869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4F8BB4-FAC9-AA7E-7824-0075369C09E1}"/>
              </a:ext>
            </a:extLst>
          </p:cNvPr>
          <p:cNvSpPr/>
          <p:nvPr userDrawn="1"/>
        </p:nvSpPr>
        <p:spPr bwMode="auto">
          <a:xfrm>
            <a:off x="0" y="4231178"/>
            <a:ext cx="12188823" cy="2626822"/>
          </a:xfrm>
          <a:prstGeom prst="rect">
            <a:avLst/>
          </a:prstGeom>
          <a:solidFill>
            <a:srgbClr val="ABABAB"/>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pic>
        <p:nvPicPr>
          <p:cNvPr id="5" name="Picture 4" descr="Graphical user interface  Description automatically generated with low confidence">
            <a:extLst>
              <a:ext uri="{FF2B5EF4-FFF2-40B4-BE49-F238E27FC236}">
                <a16:creationId xmlns:a16="http://schemas.microsoft.com/office/drawing/2014/main" id="{78C8D248-DA1C-ACE7-8292-3FC40B66D1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2337" y="400835"/>
            <a:ext cx="2423415" cy="837179"/>
          </a:xfrm>
          <a:prstGeom prst="rect">
            <a:avLst/>
          </a:prstGeom>
          <a:effectLst>
            <a:outerShdw blurRad="50800" dist="38100" dir="10800000" algn="r" rotWithShape="0">
              <a:prstClr val="black">
                <a:alpha val="40000"/>
              </a:prstClr>
            </a:outerShdw>
          </a:effectLst>
        </p:spPr>
      </p:pic>
      <p:grpSp>
        <p:nvGrpSpPr>
          <p:cNvPr id="3" name="Group 2">
            <a:extLst>
              <a:ext uri="{FF2B5EF4-FFF2-40B4-BE49-F238E27FC236}">
                <a16:creationId xmlns:a16="http://schemas.microsoft.com/office/drawing/2014/main" id="{98E0C390-8397-4EE7-A3BF-DAE3CC0627A0}"/>
              </a:ext>
            </a:extLst>
          </p:cNvPr>
          <p:cNvGrpSpPr/>
          <p:nvPr userDrawn="1"/>
        </p:nvGrpSpPr>
        <p:grpSpPr>
          <a:xfrm flipH="1">
            <a:off x="238887" y="209913"/>
            <a:ext cx="5319370" cy="6511562"/>
            <a:chOff x="6679443" y="214553"/>
            <a:chExt cx="5319370" cy="6511562"/>
          </a:xfrm>
        </p:grpSpPr>
        <p:pic>
          <p:nvPicPr>
            <p:cNvPr id="16" name="Picture 15" descr="Logo, icon  Description automatically generated">
              <a:extLst>
                <a:ext uri="{FF2B5EF4-FFF2-40B4-BE49-F238E27FC236}">
                  <a16:creationId xmlns:a16="http://schemas.microsoft.com/office/drawing/2014/main" id="{864653B3-62E7-6CAA-07FD-6B453013A2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18" name="Picture 17" descr="A picture containing text, gear  Description automatically generated">
              <a:extLst>
                <a:ext uri="{FF2B5EF4-FFF2-40B4-BE49-F238E27FC236}">
                  <a16:creationId xmlns:a16="http://schemas.microsoft.com/office/drawing/2014/main" id="{667B180B-9A53-A5C1-756D-5ABD17ED11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0" name="Picture 19">
              <a:extLst>
                <a:ext uri="{FF2B5EF4-FFF2-40B4-BE49-F238E27FC236}">
                  <a16:creationId xmlns:a16="http://schemas.microsoft.com/office/drawing/2014/main" id="{4F80D027-C075-6D50-5084-7B38641ED0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2" name="Picture 21" descr="Icon  Description automatically generated">
              <a:extLst>
                <a:ext uri="{FF2B5EF4-FFF2-40B4-BE49-F238E27FC236}">
                  <a16:creationId xmlns:a16="http://schemas.microsoft.com/office/drawing/2014/main" id="{F76E93F1-B998-8D27-45FA-B6DC1A4124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5" name="Picture 24" descr="A picture containing weapon, brass knucks, wheel, gear  Description automatically generated">
              <a:extLst>
                <a:ext uri="{FF2B5EF4-FFF2-40B4-BE49-F238E27FC236}">
                  <a16:creationId xmlns:a16="http://schemas.microsoft.com/office/drawing/2014/main" id="{F3344103-423A-0C74-8DD2-62752E1C563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5B7FF110-EA12-83B2-FD92-9AB55EF0B81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8" name="Picture 27" descr="A picture containing shape  Description automatically generated">
              <a:extLst>
                <a:ext uri="{FF2B5EF4-FFF2-40B4-BE49-F238E27FC236}">
                  <a16:creationId xmlns:a16="http://schemas.microsoft.com/office/drawing/2014/main" id="{0DA75B30-5969-E488-4574-A5BDF011DB5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9" name="Picture 28" descr="Icon  Description automatically generated">
              <a:extLst>
                <a:ext uri="{FF2B5EF4-FFF2-40B4-BE49-F238E27FC236}">
                  <a16:creationId xmlns:a16="http://schemas.microsoft.com/office/drawing/2014/main" id="{81F34BD3-5F26-7738-FA38-707E1356F4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31" name="Picture 30" descr="A picture containing background pattern  Description automatically generated">
              <a:extLst>
                <a:ext uri="{FF2B5EF4-FFF2-40B4-BE49-F238E27FC236}">
                  <a16:creationId xmlns:a16="http://schemas.microsoft.com/office/drawing/2014/main" id="{2BFE4602-718D-36D2-63B6-86799F61900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2" name="Picture 31" descr="Logo, icon  Description automatically generated">
              <a:extLst>
                <a:ext uri="{FF2B5EF4-FFF2-40B4-BE49-F238E27FC236}">
                  <a16:creationId xmlns:a16="http://schemas.microsoft.com/office/drawing/2014/main" id="{E69D4503-8CA6-1EFA-F430-62F5D87C5C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4" name="Picture 33" descr="Shape, icon  Description automatically generated">
              <a:extLst>
                <a:ext uri="{FF2B5EF4-FFF2-40B4-BE49-F238E27FC236}">
                  <a16:creationId xmlns:a16="http://schemas.microsoft.com/office/drawing/2014/main" id="{A7FBEEF6-AE50-A98A-437A-F035B69FF35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Footer Placeholder 1" hidden="1">
            <a:extLst>
              <a:ext uri="{FF2B5EF4-FFF2-40B4-BE49-F238E27FC236}">
                <a16:creationId xmlns:a16="http://schemas.microsoft.com/office/drawing/2014/main" id="{BDD5CA21-B52E-B5A5-D266-820B3787AD7B}"/>
              </a:ext>
            </a:extLst>
          </p:cNvPr>
          <p:cNvSpPr>
            <a:spLocks noGrp="1"/>
          </p:cNvSpPr>
          <p:nvPr>
            <p:ph type="ftr" sz="quarter" idx="15"/>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D6FA3628-6634-27B6-910E-3D2D703BD9CA}"/>
              </a:ext>
            </a:extLst>
          </p:cNvPr>
          <p:cNvSpPr>
            <a:spLocks noGrp="1"/>
          </p:cNvSpPr>
          <p:nvPr>
            <p:ph type="dt" sz="half" idx="16"/>
          </p:nvPr>
        </p:nvSpPr>
        <p:spPr/>
        <p:txBody>
          <a:bodyPr/>
          <a:lstStyle/>
          <a:p>
            <a:fld id="{F9E6E101-0BB5-4329-AEB1-6422E02E902A}" type="datetimeFigureOut">
              <a:rPr lang="en-IL" smtClean="0"/>
              <a:t>22/03/2025</a:t>
            </a:fld>
            <a:endParaRPr lang="en-IL"/>
          </a:p>
        </p:txBody>
      </p:sp>
    </p:spTree>
    <p:extLst>
      <p:ext uri="{BB962C8B-B14F-4D97-AF65-F5344CB8AC3E}">
        <p14:creationId xmlns:p14="http://schemas.microsoft.com/office/powerpoint/2010/main" val="1916940391"/>
      </p:ext>
    </p:extLst>
  </p:cSld>
  <p:clrMapOvr>
    <a:masterClrMapping/>
  </p:clrMapOvr>
  <p:transition>
    <p:fade/>
  </p:transition>
  <p:hf sldNum="0" hdr="0" ftr="0" dt="0"/>
  <p:extLst>
    <p:ext uri="{DCECCB84-F9BA-43D5-87BE-67443E8EF086}">
      <p15:sldGuideLst xmlns:p15="http://schemas.microsoft.com/office/powerpoint/2012/main">
        <p15:guide id="1" orient="horz" pos="576">
          <p15:clr>
            <a:srgbClr val="FBAE40"/>
          </p15:clr>
        </p15:guide>
        <p15:guide id="2" orient="horz" pos="288">
          <p15:clr>
            <a:srgbClr val="FBAE40"/>
          </p15:clr>
        </p15:guide>
        <p15:guide id="3" pos="1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Sub-title_column 3"/>
          <p:cNvSpPr>
            <a:spLocks noGrp="1"/>
          </p:cNvSpPr>
          <p:nvPr>
            <p:ph type="body" sz="quarter" idx="16" hasCustomPrompt="1"/>
          </p:nvPr>
        </p:nvSpPr>
        <p:spPr>
          <a:xfrm>
            <a:off x="8289002" y="1525707"/>
            <a:ext cx="3345117" cy="431281"/>
          </a:xfrm>
          <a:prstGeom prst="rect">
            <a:avLst/>
          </a:prstGeom>
          <a:solidFill>
            <a:srgbClr val="DD310B"/>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6" name="Sub-title_column 2"/>
          <p:cNvSpPr>
            <a:spLocks noGrp="1"/>
          </p:cNvSpPr>
          <p:nvPr>
            <p:ph type="body" sz="quarter" idx="14" hasCustomPrompt="1"/>
          </p:nvPr>
        </p:nvSpPr>
        <p:spPr>
          <a:xfrm>
            <a:off x="4438649" y="1525707"/>
            <a:ext cx="3374116" cy="431281"/>
          </a:xfrm>
          <a:prstGeom prst="rect">
            <a:avLst/>
          </a:prstGeom>
          <a:solidFill>
            <a:srgbClr val="0080A8"/>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7" name="Sub-title_column 1"/>
          <p:cNvSpPr>
            <a:spLocks noGrp="1"/>
          </p:cNvSpPr>
          <p:nvPr>
            <p:ph type="body" sz="quarter" idx="12" hasCustomPrompt="1"/>
          </p:nvPr>
        </p:nvSpPr>
        <p:spPr>
          <a:xfrm>
            <a:off x="584737" y="1525708"/>
            <a:ext cx="3402012" cy="431280"/>
          </a:xfrm>
          <a:prstGeom prst="rect">
            <a:avLst/>
          </a:prstGeom>
          <a:solidFill>
            <a:srgbClr val="2B008C"/>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8" name="Slide Title"/>
          <p:cNvSpPr>
            <a:spLocks noGrp="1"/>
          </p:cNvSpPr>
          <p:nvPr>
            <p:ph type="title"/>
          </p:nvPr>
        </p:nvSpPr>
        <p:spPr>
          <a:xfrm>
            <a:off x="585216" y="460552"/>
            <a:ext cx="11035714" cy="914400"/>
          </a:xfrm>
        </p:spPr>
        <p:txBody>
          <a:bodyPr/>
          <a:lstStyle>
            <a:lvl1pPr>
              <a:defRPr>
                <a:solidFill>
                  <a:schemeClr val="tx1"/>
                </a:solidFill>
              </a:defRPr>
            </a:lvl1pPr>
          </a:lstStyle>
          <a:p>
            <a:r>
              <a:rPr lang="en-US" dirty="0"/>
              <a:t>Click to edit Master title style</a:t>
            </a:r>
          </a:p>
        </p:txBody>
      </p:sp>
      <p:sp>
        <p:nvSpPr>
          <p:cNvPr id="9" name="Text_column 2"/>
          <p:cNvSpPr>
            <a:spLocks noGrp="1"/>
          </p:cNvSpPr>
          <p:nvPr>
            <p:ph sz="half" idx="20"/>
          </p:nvPr>
        </p:nvSpPr>
        <p:spPr>
          <a:xfrm>
            <a:off x="582847" y="1956988"/>
            <a:ext cx="3403901" cy="4205215"/>
          </a:xfrm>
          <a:prstGeom prst="rect">
            <a:avLst/>
          </a:prstGeom>
          <a:solidFill>
            <a:srgbClr val="4F17A8"/>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_column 2"/>
          <p:cNvSpPr>
            <a:spLocks noGrp="1"/>
          </p:cNvSpPr>
          <p:nvPr>
            <p:ph sz="half" idx="21"/>
          </p:nvPr>
        </p:nvSpPr>
        <p:spPr>
          <a:xfrm>
            <a:off x="4434154" y="1956988"/>
            <a:ext cx="3374116" cy="4205215"/>
          </a:xfrm>
          <a:prstGeom prst="rect">
            <a:avLst/>
          </a:prstGeom>
          <a:solidFill>
            <a:srgbClr val="05BFE0"/>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_column 2"/>
          <p:cNvSpPr>
            <a:spLocks noGrp="1"/>
          </p:cNvSpPr>
          <p:nvPr>
            <p:ph sz="half" idx="22"/>
          </p:nvPr>
        </p:nvSpPr>
        <p:spPr>
          <a:xfrm>
            <a:off x="8283370" y="1956988"/>
            <a:ext cx="3337560" cy="4205215"/>
          </a:xfrm>
          <a:prstGeom prst="rect">
            <a:avLst/>
          </a:prstGeom>
          <a:solidFill>
            <a:srgbClr val="FF610F"/>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Footer Placeholder 1" hidden="1">
            <a:extLst>
              <a:ext uri="{FF2B5EF4-FFF2-40B4-BE49-F238E27FC236}">
                <a16:creationId xmlns:a16="http://schemas.microsoft.com/office/drawing/2014/main" id="{A97270A1-A6B7-8754-F8D0-742AFD5125A7}"/>
              </a:ext>
            </a:extLst>
          </p:cNvPr>
          <p:cNvSpPr>
            <a:spLocks noGrp="1"/>
          </p:cNvSpPr>
          <p:nvPr>
            <p:ph type="ftr" sz="quarter" idx="23"/>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A51E701F-82AD-69B4-2EF1-4145AFE52DBD}"/>
              </a:ext>
            </a:extLst>
          </p:cNvPr>
          <p:cNvSpPr>
            <a:spLocks noGrp="1"/>
          </p:cNvSpPr>
          <p:nvPr>
            <p:ph type="dt" sz="half" idx="24"/>
          </p:nvPr>
        </p:nvSpPr>
        <p:spPr/>
        <p:txBody>
          <a:bodyPr/>
          <a:lstStyle/>
          <a:p>
            <a:fld id="{9C28E44A-C575-44E4-A699-0DDA8E5813CA}" type="datetimeFigureOut">
              <a:rPr lang="en-IL" smtClean="0"/>
              <a:t>22/03/2025</a:t>
            </a:fld>
            <a:endParaRPr lang="en-IL"/>
          </a:p>
        </p:txBody>
      </p:sp>
    </p:spTree>
    <p:extLst>
      <p:ext uri="{BB962C8B-B14F-4D97-AF65-F5344CB8AC3E}">
        <p14:creationId xmlns:p14="http://schemas.microsoft.com/office/powerpoint/2010/main" val="4030738344"/>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2" hidden="1">
            <a:extLst>
              <a:ext uri="{FF2B5EF4-FFF2-40B4-BE49-F238E27FC236}">
                <a16:creationId xmlns:a16="http://schemas.microsoft.com/office/drawing/2014/main" id="{C4561F17-F3B8-D18C-6B18-B5E5B6C72FE0}"/>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A86E07C4-A313-E377-E637-593170F3249B}"/>
              </a:ext>
            </a:extLst>
          </p:cNvPr>
          <p:cNvSpPr>
            <a:spLocks noGrp="1"/>
          </p:cNvSpPr>
          <p:nvPr>
            <p:ph type="dt" sz="half" idx="11"/>
          </p:nvPr>
        </p:nvSpPr>
        <p:spPr/>
        <p:txBody>
          <a:bodyPr/>
          <a:lstStyle/>
          <a:p>
            <a:fld id="{7BDBDA84-3977-4158-845C-7ACCA67C16E6}" type="datetimeFigureOut">
              <a:rPr lang="en-IL" smtClean="0"/>
              <a:t>22/03/2025</a:t>
            </a:fld>
            <a:endParaRPr lang="en-IL"/>
          </a:p>
        </p:txBody>
      </p:sp>
    </p:spTree>
    <p:extLst>
      <p:ext uri="{BB962C8B-B14F-4D97-AF65-F5344CB8AC3E}">
        <p14:creationId xmlns:p14="http://schemas.microsoft.com/office/powerpoint/2010/main" val="1523909873"/>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F2622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a:latin typeface="+mn-lt"/>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CA46A4B7-2C27-77D6-8E4D-329F34AC3219}"/>
              </a:ext>
            </a:extLst>
          </p:cNvPr>
          <p:cNvSpPr>
            <a:spLocks noGrp="1"/>
          </p:cNvSpPr>
          <p:nvPr>
            <p:ph type="dt" sz="half" idx="20"/>
          </p:nvPr>
        </p:nvSpPr>
        <p:spPr/>
        <p:txBody>
          <a:bodyPr/>
          <a:lstStyle/>
          <a:p>
            <a:fld id="{AA88F929-EB14-4DC2-A92C-22A78715F9E8}" type="datetimeFigureOut">
              <a:rPr lang="en-IL" smtClean="0"/>
              <a:t>22/03/2025</a:t>
            </a:fld>
            <a:endParaRPr lang="en-IL"/>
          </a:p>
        </p:txBody>
      </p:sp>
    </p:spTree>
    <p:extLst>
      <p:ext uri="{BB962C8B-B14F-4D97-AF65-F5344CB8AC3E}">
        <p14:creationId xmlns:p14="http://schemas.microsoft.com/office/powerpoint/2010/main" val="1207466261"/>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869C1A9F-C984-875E-1120-57BD60F4CEE9}"/>
              </a:ext>
            </a:extLst>
          </p:cNvPr>
          <p:cNvSpPr>
            <a:spLocks noGrp="1"/>
          </p:cNvSpPr>
          <p:nvPr>
            <p:ph type="dt" sz="half" idx="20"/>
          </p:nvPr>
        </p:nvSpPr>
        <p:spPr/>
        <p:txBody>
          <a:bodyPr/>
          <a:lstStyle/>
          <a:p>
            <a:fld id="{F6AB64A1-B064-42A7-81B2-E149AF5B2B73}" type="datetimeFigureOut">
              <a:rPr lang="en-IL" smtClean="0"/>
              <a:t>22/03/2025</a:t>
            </a:fld>
            <a:endParaRPr lang="en-IL"/>
          </a:p>
        </p:txBody>
      </p:sp>
    </p:spTree>
    <p:extLst>
      <p:ext uri="{BB962C8B-B14F-4D97-AF65-F5344CB8AC3E}">
        <p14:creationId xmlns:p14="http://schemas.microsoft.com/office/powerpoint/2010/main" val="3194906899"/>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5E225209-1F15-0E7C-13F8-5D11267D64C0}"/>
              </a:ext>
            </a:extLst>
          </p:cNvPr>
          <p:cNvSpPr>
            <a:spLocks noGrp="1"/>
          </p:cNvSpPr>
          <p:nvPr>
            <p:ph type="dt" sz="half" idx="20"/>
          </p:nvPr>
        </p:nvSpPr>
        <p:spPr/>
        <p:txBody>
          <a:bodyPr/>
          <a:lstStyle/>
          <a:p>
            <a:fld id="{6CCAF628-F643-4A3F-8DCC-F185B98CA38A}" type="datetimeFigureOut">
              <a:rPr lang="en-IL" smtClean="0"/>
              <a:t>22/03/2025</a:t>
            </a:fld>
            <a:endParaRPr lang="en-IL"/>
          </a:p>
        </p:txBody>
      </p:sp>
    </p:spTree>
    <p:extLst>
      <p:ext uri="{BB962C8B-B14F-4D97-AF65-F5344CB8AC3E}">
        <p14:creationId xmlns:p14="http://schemas.microsoft.com/office/powerpoint/2010/main" val="2241740159"/>
      </p:ext>
    </p:extLst>
  </p:cSld>
  <p:clrMapOvr>
    <a:masterClrMapping/>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2B00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97356503-8D63-44E0-FC87-BA598435685D}"/>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9D380DC4-DA11-5022-239A-AEB91079BE0C}"/>
              </a:ext>
            </a:extLst>
          </p:cNvPr>
          <p:cNvSpPr>
            <a:spLocks noGrp="1"/>
          </p:cNvSpPr>
          <p:nvPr>
            <p:ph type="dt" sz="half" idx="18"/>
          </p:nvPr>
        </p:nvSpPr>
        <p:spPr/>
        <p:txBody>
          <a:bodyPr/>
          <a:lstStyle/>
          <a:p>
            <a:fld id="{9329E93A-13CC-421C-87DC-47911D8F85F9}" type="datetimeFigureOut">
              <a:rPr lang="en-IL" smtClean="0"/>
              <a:t>22/03/2025</a:t>
            </a:fld>
            <a:endParaRPr lang="en-IL"/>
          </a:p>
        </p:txBody>
      </p:sp>
    </p:spTree>
    <p:extLst>
      <p:ext uri="{BB962C8B-B14F-4D97-AF65-F5344CB8AC3E}">
        <p14:creationId xmlns:p14="http://schemas.microsoft.com/office/powerpoint/2010/main" val="559411343"/>
      </p:ext>
    </p:extLst>
  </p:cSld>
  <p:clrMapOvr>
    <a:masterClrMapping/>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0080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F8EBC673-2A81-A234-1245-2FCE7520952A}"/>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D0D747CA-43F3-EF25-11FA-2C7A2C5FDD90}"/>
              </a:ext>
            </a:extLst>
          </p:cNvPr>
          <p:cNvSpPr>
            <a:spLocks noGrp="1"/>
          </p:cNvSpPr>
          <p:nvPr>
            <p:ph type="dt" sz="half" idx="18"/>
          </p:nvPr>
        </p:nvSpPr>
        <p:spPr/>
        <p:txBody>
          <a:bodyPr/>
          <a:lstStyle/>
          <a:p>
            <a:fld id="{5F0273F6-D505-4710-9167-B7D32E5834C9}" type="datetimeFigureOut">
              <a:rPr lang="en-IL" smtClean="0"/>
              <a:t>22/03/2025</a:t>
            </a:fld>
            <a:endParaRPr lang="en-IL"/>
          </a:p>
        </p:txBody>
      </p:sp>
    </p:spTree>
    <p:extLst>
      <p:ext uri="{BB962C8B-B14F-4D97-AF65-F5344CB8AC3E}">
        <p14:creationId xmlns:p14="http://schemas.microsoft.com/office/powerpoint/2010/main" val="1055404865"/>
      </p:ext>
    </p:extLst>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DD31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84695FA8-9742-394A-D69A-5FF30929A4B5}"/>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4306B36A-5F1E-1C6A-391C-4553F955F59B}"/>
              </a:ext>
            </a:extLst>
          </p:cNvPr>
          <p:cNvSpPr>
            <a:spLocks noGrp="1"/>
          </p:cNvSpPr>
          <p:nvPr>
            <p:ph type="dt" sz="half" idx="18"/>
          </p:nvPr>
        </p:nvSpPr>
        <p:spPr/>
        <p:txBody>
          <a:bodyPr/>
          <a:lstStyle/>
          <a:p>
            <a:fld id="{7F049961-4AB7-477D-BB53-954AE4DE6F2C}" type="datetimeFigureOut">
              <a:rPr lang="en-IL" smtClean="0"/>
              <a:t>22/03/2025</a:t>
            </a:fld>
            <a:endParaRPr lang="en-IL"/>
          </a:p>
        </p:txBody>
      </p:sp>
    </p:spTree>
    <p:extLst>
      <p:ext uri="{BB962C8B-B14F-4D97-AF65-F5344CB8AC3E}">
        <p14:creationId xmlns:p14="http://schemas.microsoft.com/office/powerpoint/2010/main" val="1854693847"/>
      </p:ext>
    </p:extLst>
  </p:cSld>
  <p:clrMapOvr>
    <a:masterClrMapping/>
  </p:clrMapOvr>
  <p:transition>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4C2EA3-179B-F1D1-4E92-2CFF3C142CDF}"/>
              </a:ext>
            </a:extLst>
          </p:cNvPr>
          <p:cNvSpPr/>
          <p:nvPr userDrawn="1"/>
        </p:nvSpPr>
        <p:spPr bwMode="auto">
          <a:xfrm>
            <a:off x="0" y="1"/>
            <a:ext cx="7929846" cy="6442364"/>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7" name="Key points"/>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11" name="Slide Title"/>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2" name="Footer Placeholder 1" hidden="1">
            <a:extLst>
              <a:ext uri="{FF2B5EF4-FFF2-40B4-BE49-F238E27FC236}">
                <a16:creationId xmlns:a16="http://schemas.microsoft.com/office/drawing/2014/main" id="{D0CD2786-E537-6FF7-0261-2096BC00DFCD}"/>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3E2BB775-81FC-F096-E1A3-13736A9E6D13}"/>
              </a:ext>
            </a:extLst>
          </p:cNvPr>
          <p:cNvSpPr>
            <a:spLocks noGrp="1"/>
          </p:cNvSpPr>
          <p:nvPr>
            <p:ph type="dt" sz="half" idx="14"/>
          </p:nvPr>
        </p:nvSpPr>
        <p:spPr/>
        <p:txBody>
          <a:bodyPr/>
          <a:lstStyle/>
          <a:p>
            <a:fld id="{F89F87B0-1A78-45CA-9B00-88A8B0F64C45}" type="datetimeFigureOut">
              <a:rPr lang="en-IL" smtClean="0"/>
              <a:t>22/03/2025</a:t>
            </a:fld>
            <a:endParaRPr lang="en-IL"/>
          </a:p>
        </p:txBody>
      </p:sp>
    </p:spTree>
    <p:extLst>
      <p:ext uri="{BB962C8B-B14F-4D97-AF65-F5344CB8AC3E}">
        <p14:creationId xmlns:p14="http://schemas.microsoft.com/office/powerpoint/2010/main" val="1013899289"/>
      </p:ext>
    </p:extLst>
  </p:cSld>
  <p:clrMapOvr>
    <a:masterClrMapping/>
  </p:clrMapOvr>
  <p:transitio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ummary">
    <p:spTree>
      <p:nvGrpSpPr>
        <p:cNvPr id="1" name=""/>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4D5F6238-5B61-0C72-FFDF-08CF46F69F53}"/>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8" name="Rectangle 7">
            <a:extLst>
              <a:ext uri="{FF2B5EF4-FFF2-40B4-BE49-F238E27FC236}">
                <a16:creationId xmlns:a16="http://schemas.microsoft.com/office/drawing/2014/main" id="{5E49E371-BCBC-6065-E757-F4A3A7B7A731}"/>
              </a:ext>
            </a:extLst>
          </p:cNvPr>
          <p:cNvSpPr/>
          <p:nvPr userDrawn="1"/>
        </p:nvSpPr>
        <p:spPr bwMode="auto">
          <a:xfrm>
            <a:off x="0" y="0"/>
            <a:ext cx="7929846" cy="6434051"/>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9" name="Key points">
            <a:extLst>
              <a:ext uri="{FF2B5EF4-FFF2-40B4-BE49-F238E27FC236}">
                <a16:creationId xmlns:a16="http://schemas.microsoft.com/office/drawing/2014/main" id="{448F7CD4-6BD5-A21C-8B95-C40A5D12E81B}"/>
              </a:ext>
            </a:extLst>
          </p:cNvPr>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10" name="Slide Title">
            <a:extLst>
              <a:ext uri="{FF2B5EF4-FFF2-40B4-BE49-F238E27FC236}">
                <a16:creationId xmlns:a16="http://schemas.microsoft.com/office/drawing/2014/main" id="{D6FF1C9F-EA4A-7A43-F72D-9AAB7FAE767D}"/>
              </a:ext>
            </a:extLst>
          </p:cNvPr>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3" name="Date Placeholder 2">
            <a:extLst>
              <a:ext uri="{FF2B5EF4-FFF2-40B4-BE49-F238E27FC236}">
                <a16:creationId xmlns:a16="http://schemas.microsoft.com/office/drawing/2014/main" id="{EB377ECB-723B-7318-665D-5D12B0825C77}"/>
              </a:ext>
            </a:extLst>
          </p:cNvPr>
          <p:cNvSpPr>
            <a:spLocks noGrp="1"/>
          </p:cNvSpPr>
          <p:nvPr>
            <p:ph type="dt" sz="half" idx="14"/>
          </p:nvPr>
        </p:nvSpPr>
        <p:spPr/>
        <p:txBody>
          <a:bodyPr/>
          <a:lstStyle/>
          <a:p>
            <a:fld id="{04D74782-9602-48F3-BFD5-278EDE1EABB8}" type="datetimeFigureOut">
              <a:rPr lang="en-IL" smtClean="0"/>
              <a:t>22/03/2025</a:t>
            </a:fld>
            <a:endParaRPr lang="en-IL"/>
          </a:p>
        </p:txBody>
      </p:sp>
    </p:spTree>
    <p:extLst>
      <p:ext uri="{BB962C8B-B14F-4D97-AF65-F5344CB8AC3E}">
        <p14:creationId xmlns:p14="http://schemas.microsoft.com/office/powerpoint/2010/main" val="894004300"/>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ich Color 1">
    <p:bg>
      <p:bgPr>
        <a:solidFill>
          <a:srgbClr val="FF610F"/>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5DCF66B-597D-4936-BE6F-F659D5300499}"/>
              </a:ext>
            </a:extLst>
          </p:cNvPr>
          <p:cNvSpPr/>
          <p:nvPr userDrawn="1"/>
        </p:nvSpPr>
        <p:spPr bwMode="auto">
          <a:xfrm>
            <a:off x="0" y="4231178"/>
            <a:ext cx="12188823" cy="2626822"/>
          </a:xfrm>
          <a:prstGeom prst="rect">
            <a:avLst/>
          </a:prstGeom>
          <a:solidFill>
            <a:srgbClr val="DD310B"/>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pic>
        <p:nvPicPr>
          <p:cNvPr id="5" name="Picture 4" descr="Text  Description automatically generated with medium confidence">
            <a:extLst>
              <a:ext uri="{FF2B5EF4-FFF2-40B4-BE49-F238E27FC236}">
                <a16:creationId xmlns:a16="http://schemas.microsoft.com/office/drawing/2014/main" id="{7239A0DF-28BC-A21E-94CE-62407C4C6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4" name="Group 3">
            <a:extLst>
              <a:ext uri="{FF2B5EF4-FFF2-40B4-BE49-F238E27FC236}">
                <a16:creationId xmlns:a16="http://schemas.microsoft.com/office/drawing/2014/main" id="{F3256849-7A6C-40E3-8F9D-6375B2327B85}"/>
              </a:ext>
            </a:extLst>
          </p:cNvPr>
          <p:cNvGrpSpPr/>
          <p:nvPr userDrawn="1"/>
        </p:nvGrpSpPr>
        <p:grpSpPr>
          <a:xfrm flipH="1">
            <a:off x="248478" y="214553"/>
            <a:ext cx="5319370" cy="6511562"/>
            <a:chOff x="6679443" y="214553"/>
            <a:chExt cx="5319370" cy="6511562"/>
          </a:xfrm>
        </p:grpSpPr>
        <p:pic>
          <p:nvPicPr>
            <p:cNvPr id="12" name="Picture 11" descr="Logo, icon  Description automatically generated">
              <a:extLst>
                <a:ext uri="{FF2B5EF4-FFF2-40B4-BE49-F238E27FC236}">
                  <a16:creationId xmlns:a16="http://schemas.microsoft.com/office/drawing/2014/main" id="{1848D16C-5DA1-9964-6829-6078C79D838A}"/>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13" name="Picture 12" descr="A picture containing text, gear  Description automatically generated">
              <a:extLst>
                <a:ext uri="{FF2B5EF4-FFF2-40B4-BE49-F238E27FC236}">
                  <a16:creationId xmlns:a16="http://schemas.microsoft.com/office/drawing/2014/main" id="{00F4D760-6B67-1C21-EEC7-D082DF702B7D}"/>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14" name="Picture 13">
              <a:extLst>
                <a:ext uri="{FF2B5EF4-FFF2-40B4-BE49-F238E27FC236}">
                  <a16:creationId xmlns:a16="http://schemas.microsoft.com/office/drawing/2014/main" id="{D358F3CF-65C5-636D-8EC9-488F5324B9CA}"/>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15" name="Picture 14" descr="Icon  Description automatically generated">
              <a:extLst>
                <a:ext uri="{FF2B5EF4-FFF2-40B4-BE49-F238E27FC236}">
                  <a16:creationId xmlns:a16="http://schemas.microsoft.com/office/drawing/2014/main" id="{B4E4A745-7D87-16A7-11DC-CF4AFF3E2053}"/>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16" name="Picture 15" descr="A picture containing weapon, brass knucks, wheel, gear  Description automatically generated">
              <a:extLst>
                <a:ext uri="{FF2B5EF4-FFF2-40B4-BE49-F238E27FC236}">
                  <a16:creationId xmlns:a16="http://schemas.microsoft.com/office/drawing/2014/main" id="{D78BC895-FDD4-9902-52ED-F24E4707E8A2}"/>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17" name="Picture 16" descr="A picture containing shape  Description automatically generated">
              <a:extLst>
                <a:ext uri="{FF2B5EF4-FFF2-40B4-BE49-F238E27FC236}">
                  <a16:creationId xmlns:a16="http://schemas.microsoft.com/office/drawing/2014/main" id="{AFD168B3-0B2A-64DB-A447-C38D7803F08E}"/>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18" name="Picture 17" descr="A picture containing shape  Description automatically generated">
              <a:extLst>
                <a:ext uri="{FF2B5EF4-FFF2-40B4-BE49-F238E27FC236}">
                  <a16:creationId xmlns:a16="http://schemas.microsoft.com/office/drawing/2014/main" id="{0ABE0405-0346-95D9-8308-153A310BB1A3}"/>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19" name="Picture 18" descr="Icon  Description automatically generated">
              <a:extLst>
                <a:ext uri="{FF2B5EF4-FFF2-40B4-BE49-F238E27FC236}">
                  <a16:creationId xmlns:a16="http://schemas.microsoft.com/office/drawing/2014/main" id="{DA7BFA07-BBFB-639D-C4E8-ABEA4BC3C0E5}"/>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20" name="Picture 19" descr="A picture containing background pattern  Description automatically generated">
              <a:extLst>
                <a:ext uri="{FF2B5EF4-FFF2-40B4-BE49-F238E27FC236}">
                  <a16:creationId xmlns:a16="http://schemas.microsoft.com/office/drawing/2014/main" id="{E38B1AC1-3765-AAB0-4A06-DBE893C3B846}"/>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21" name="Picture 20" descr="Logo, icon  Description automatically generated">
              <a:extLst>
                <a:ext uri="{FF2B5EF4-FFF2-40B4-BE49-F238E27FC236}">
                  <a16:creationId xmlns:a16="http://schemas.microsoft.com/office/drawing/2014/main" id="{4AA0D45E-5104-9FF2-F749-4102B5C7773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22" name="Picture 21" descr="Shape, icon  Description automatically generated">
              <a:extLst>
                <a:ext uri="{FF2B5EF4-FFF2-40B4-BE49-F238E27FC236}">
                  <a16:creationId xmlns:a16="http://schemas.microsoft.com/office/drawing/2014/main" id="{18A0773D-1AE0-51D0-9C9A-DED0F9590669}"/>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Footer Placeholder 1" hidden="1">
            <a:extLst>
              <a:ext uri="{FF2B5EF4-FFF2-40B4-BE49-F238E27FC236}">
                <a16:creationId xmlns:a16="http://schemas.microsoft.com/office/drawing/2014/main" id="{84BA453F-0C40-B022-8544-EDF953B79D5D}"/>
              </a:ext>
            </a:extLst>
          </p:cNvPr>
          <p:cNvSpPr>
            <a:spLocks noGrp="1"/>
          </p:cNvSpPr>
          <p:nvPr>
            <p:ph type="ftr" sz="quarter" idx="15"/>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082DE35A-B4EC-7925-2309-7E1D394B1575}"/>
              </a:ext>
            </a:extLst>
          </p:cNvPr>
          <p:cNvSpPr>
            <a:spLocks noGrp="1"/>
          </p:cNvSpPr>
          <p:nvPr>
            <p:ph type="dt" sz="half" idx="16"/>
          </p:nvPr>
        </p:nvSpPr>
        <p:spPr/>
        <p:txBody>
          <a:bodyPr/>
          <a:lstStyle/>
          <a:p>
            <a:fld id="{F6592F42-FE74-4440-A050-B5EDC49FEF45}" type="datetimeFigureOut">
              <a:rPr lang="en-IL" smtClean="0"/>
              <a:t>22/03/2025</a:t>
            </a:fld>
            <a:endParaRPr lang="en-IL"/>
          </a:p>
        </p:txBody>
      </p:sp>
    </p:spTree>
    <p:extLst>
      <p:ext uri="{BB962C8B-B14F-4D97-AF65-F5344CB8AC3E}">
        <p14:creationId xmlns:p14="http://schemas.microsoft.com/office/powerpoint/2010/main" val="4019945527"/>
      </p:ext>
    </p:extLst>
  </p:cSld>
  <p:clrMapOvr>
    <a:masterClrMapping/>
  </p:clrMapOvr>
  <p:transition>
    <p:fade/>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ummary">
    <p:spTree>
      <p:nvGrpSpPr>
        <p:cNvPr id="1" name=""/>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28271784-8EEA-7D01-51D8-102D3977A8F8}"/>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5" name="Rectangle 4">
            <a:extLst>
              <a:ext uri="{FF2B5EF4-FFF2-40B4-BE49-F238E27FC236}">
                <a16:creationId xmlns:a16="http://schemas.microsoft.com/office/drawing/2014/main" id="{37BF4F19-5A57-6400-D4EF-A2D70F597F94}"/>
              </a:ext>
            </a:extLst>
          </p:cNvPr>
          <p:cNvSpPr/>
          <p:nvPr userDrawn="1"/>
        </p:nvSpPr>
        <p:spPr bwMode="auto">
          <a:xfrm>
            <a:off x="0" y="1"/>
            <a:ext cx="7929846" cy="6450676"/>
          </a:xfrm>
          <a:prstGeom prst="rect">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6" name="Key points">
            <a:extLst>
              <a:ext uri="{FF2B5EF4-FFF2-40B4-BE49-F238E27FC236}">
                <a16:creationId xmlns:a16="http://schemas.microsoft.com/office/drawing/2014/main" id="{2EBBABAE-07DE-EE58-4B88-4113856B81F9}"/>
              </a:ext>
            </a:extLst>
          </p:cNvPr>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8" name="Slide Title">
            <a:extLst>
              <a:ext uri="{FF2B5EF4-FFF2-40B4-BE49-F238E27FC236}">
                <a16:creationId xmlns:a16="http://schemas.microsoft.com/office/drawing/2014/main" id="{7DB89913-75FF-52F8-692B-56B203D358B7}"/>
              </a:ext>
            </a:extLst>
          </p:cNvPr>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3" name="Date Placeholder 2">
            <a:extLst>
              <a:ext uri="{FF2B5EF4-FFF2-40B4-BE49-F238E27FC236}">
                <a16:creationId xmlns:a16="http://schemas.microsoft.com/office/drawing/2014/main" id="{546489F2-A459-33A2-6578-9B333DC9D3A8}"/>
              </a:ext>
            </a:extLst>
          </p:cNvPr>
          <p:cNvSpPr>
            <a:spLocks noGrp="1"/>
          </p:cNvSpPr>
          <p:nvPr>
            <p:ph type="dt" sz="half" idx="14"/>
          </p:nvPr>
        </p:nvSpPr>
        <p:spPr/>
        <p:txBody>
          <a:bodyPr/>
          <a:lstStyle/>
          <a:p>
            <a:fld id="{3EE5DAFA-D56C-4362-A95C-373506E82710}" type="datetimeFigureOut">
              <a:rPr lang="en-IL" smtClean="0"/>
              <a:t>22/03/2025</a:t>
            </a:fld>
            <a:endParaRPr lang="en-IL"/>
          </a:p>
        </p:txBody>
      </p:sp>
    </p:spTree>
    <p:extLst>
      <p:ext uri="{BB962C8B-B14F-4D97-AF65-F5344CB8AC3E}">
        <p14:creationId xmlns:p14="http://schemas.microsoft.com/office/powerpoint/2010/main" val="1657946742"/>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Rich Color 1">
    <p:bg>
      <p:bgPr>
        <a:solidFill>
          <a:srgbClr val="05BFE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F53930-8DDB-F7E7-871A-0CECE86A2544}"/>
              </a:ext>
            </a:extLst>
          </p:cNvPr>
          <p:cNvSpPr/>
          <p:nvPr userDrawn="1"/>
        </p:nvSpPr>
        <p:spPr bwMode="auto">
          <a:xfrm>
            <a:off x="0" y="4231178"/>
            <a:ext cx="12188823" cy="2626822"/>
          </a:xfrm>
          <a:prstGeom prst="rect">
            <a:avLst/>
          </a:prstGeom>
          <a:solidFill>
            <a:srgbClr val="0080A8"/>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sp>
        <p:nvSpPr>
          <p:cNvPr id="2" name="Footer Placeholder 1" hidden="1">
            <a:extLst>
              <a:ext uri="{FF2B5EF4-FFF2-40B4-BE49-F238E27FC236}">
                <a16:creationId xmlns:a16="http://schemas.microsoft.com/office/drawing/2014/main" id="{A82E64D7-429A-517D-3393-52FF554C1056}"/>
              </a:ext>
            </a:extLst>
          </p:cNvPr>
          <p:cNvSpPr>
            <a:spLocks noGrp="1"/>
          </p:cNvSpPr>
          <p:nvPr>
            <p:ph type="ftr" sz="quarter" idx="15"/>
          </p:nvPr>
        </p:nvSpPr>
        <p:spPr>
          <a:xfrm>
            <a:off x="4037013" y="6356350"/>
            <a:ext cx="4114800" cy="365125"/>
          </a:xfrm>
          <a:prstGeom prst="rect">
            <a:avLst/>
          </a:prstGeom>
        </p:spPr>
        <p:txBody>
          <a:bodyPr/>
          <a:lstStyle/>
          <a:p>
            <a:endParaRPr lang="en-IL"/>
          </a:p>
        </p:txBody>
      </p:sp>
      <p:pic>
        <p:nvPicPr>
          <p:cNvPr id="20" name="Picture 19" descr="Text  Description automatically generated with medium confidence">
            <a:extLst>
              <a:ext uri="{FF2B5EF4-FFF2-40B4-BE49-F238E27FC236}">
                <a16:creationId xmlns:a16="http://schemas.microsoft.com/office/drawing/2014/main" id="{A74CFA1C-67D2-46A7-86BB-58E47853B4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21" name="Group 20">
            <a:extLst>
              <a:ext uri="{FF2B5EF4-FFF2-40B4-BE49-F238E27FC236}">
                <a16:creationId xmlns:a16="http://schemas.microsoft.com/office/drawing/2014/main" id="{8EED48C1-BD1D-4C45-9874-E09AF7DBB4F3}"/>
              </a:ext>
            </a:extLst>
          </p:cNvPr>
          <p:cNvGrpSpPr/>
          <p:nvPr userDrawn="1"/>
        </p:nvGrpSpPr>
        <p:grpSpPr>
          <a:xfrm flipH="1">
            <a:off x="248478" y="214553"/>
            <a:ext cx="5319370" cy="6511562"/>
            <a:chOff x="6679443" y="214553"/>
            <a:chExt cx="5319370" cy="6511562"/>
          </a:xfrm>
        </p:grpSpPr>
        <p:pic>
          <p:nvPicPr>
            <p:cNvPr id="22" name="Picture 21" descr="Logo, icon  Description automatically generated">
              <a:extLst>
                <a:ext uri="{FF2B5EF4-FFF2-40B4-BE49-F238E27FC236}">
                  <a16:creationId xmlns:a16="http://schemas.microsoft.com/office/drawing/2014/main" id="{89E82B00-E47A-43B1-9CDE-CFF0A5FAD37E}"/>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23" name="Picture 22" descr="A picture containing text, gear  Description automatically generated">
              <a:extLst>
                <a:ext uri="{FF2B5EF4-FFF2-40B4-BE49-F238E27FC236}">
                  <a16:creationId xmlns:a16="http://schemas.microsoft.com/office/drawing/2014/main" id="{009B7ADB-034D-4D3D-8012-F9CB64FC9946}"/>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4" name="Picture 23">
              <a:extLst>
                <a:ext uri="{FF2B5EF4-FFF2-40B4-BE49-F238E27FC236}">
                  <a16:creationId xmlns:a16="http://schemas.microsoft.com/office/drawing/2014/main" id="{8139B6E7-9078-4C97-A93A-52841011AC12}"/>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5" name="Picture 24" descr="Icon  Description automatically generated">
              <a:extLst>
                <a:ext uri="{FF2B5EF4-FFF2-40B4-BE49-F238E27FC236}">
                  <a16:creationId xmlns:a16="http://schemas.microsoft.com/office/drawing/2014/main" id="{D31039A8-9F33-4EA5-81FD-6F951750803B}"/>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6" name="Picture 25" descr="A picture containing weapon, brass knucks, wheel, gear  Description automatically generated">
              <a:extLst>
                <a:ext uri="{FF2B5EF4-FFF2-40B4-BE49-F238E27FC236}">
                  <a16:creationId xmlns:a16="http://schemas.microsoft.com/office/drawing/2014/main" id="{7F1EB56D-1945-4097-8DE1-5CD4ABF0D08C}"/>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163BB6ED-E697-4581-9E4A-D2BCC72E502F}"/>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8" name="Picture 27" descr="A picture containing shape  Description automatically generated">
              <a:extLst>
                <a:ext uri="{FF2B5EF4-FFF2-40B4-BE49-F238E27FC236}">
                  <a16:creationId xmlns:a16="http://schemas.microsoft.com/office/drawing/2014/main" id="{66D27821-8125-437D-81FA-BB9F2CDA2A34}"/>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9" name="Picture 28" descr="Icon  Description automatically generated">
              <a:extLst>
                <a:ext uri="{FF2B5EF4-FFF2-40B4-BE49-F238E27FC236}">
                  <a16:creationId xmlns:a16="http://schemas.microsoft.com/office/drawing/2014/main" id="{C7C70A21-FD36-4CF6-A82E-21EEC6C9A3F0}"/>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30" name="Picture 29" descr="A picture containing background pattern  Description automatically generated">
              <a:extLst>
                <a:ext uri="{FF2B5EF4-FFF2-40B4-BE49-F238E27FC236}">
                  <a16:creationId xmlns:a16="http://schemas.microsoft.com/office/drawing/2014/main" id="{2DCF900F-148F-4E79-A478-64026667C7F7}"/>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1" name="Picture 30" descr="Logo, icon  Description automatically generated">
              <a:extLst>
                <a:ext uri="{FF2B5EF4-FFF2-40B4-BE49-F238E27FC236}">
                  <a16:creationId xmlns:a16="http://schemas.microsoft.com/office/drawing/2014/main" id="{693F92A0-1ED8-4D2D-8090-8D985FACDEE6}"/>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2" name="Picture 31" descr="Shape, icon  Description automatically generated">
              <a:extLst>
                <a:ext uri="{FF2B5EF4-FFF2-40B4-BE49-F238E27FC236}">
                  <a16:creationId xmlns:a16="http://schemas.microsoft.com/office/drawing/2014/main" id="{9D6B0299-51FD-4316-A931-04DE5ECA5827}"/>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3" name="Date Placeholder 2">
            <a:extLst>
              <a:ext uri="{FF2B5EF4-FFF2-40B4-BE49-F238E27FC236}">
                <a16:creationId xmlns:a16="http://schemas.microsoft.com/office/drawing/2014/main" id="{317382FA-3EEB-EA4F-662F-39A1DE9348EE}"/>
              </a:ext>
            </a:extLst>
          </p:cNvPr>
          <p:cNvSpPr>
            <a:spLocks noGrp="1"/>
          </p:cNvSpPr>
          <p:nvPr>
            <p:ph type="dt" sz="half" idx="16"/>
          </p:nvPr>
        </p:nvSpPr>
        <p:spPr/>
        <p:txBody>
          <a:bodyPr/>
          <a:lstStyle/>
          <a:p>
            <a:fld id="{8E1B75B0-B903-4B3A-B65C-1F23C27E029B}" type="datetimeFigureOut">
              <a:rPr lang="en-IL" smtClean="0"/>
              <a:t>22/03/2025</a:t>
            </a:fld>
            <a:endParaRPr lang="en-IL"/>
          </a:p>
        </p:txBody>
      </p:sp>
    </p:spTree>
    <p:extLst>
      <p:ext uri="{BB962C8B-B14F-4D97-AF65-F5344CB8AC3E}">
        <p14:creationId xmlns:p14="http://schemas.microsoft.com/office/powerpoint/2010/main" val="2637012003"/>
      </p:ext>
    </p:extLst>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Rich Color 1">
    <p:bg>
      <p:bgPr>
        <a:solidFill>
          <a:srgbClr val="4F17A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A75D12-1037-98D3-A405-13742FDFC5DF}"/>
              </a:ext>
            </a:extLst>
          </p:cNvPr>
          <p:cNvSpPr/>
          <p:nvPr userDrawn="1"/>
        </p:nvSpPr>
        <p:spPr bwMode="auto">
          <a:xfrm>
            <a:off x="0" y="4231178"/>
            <a:ext cx="12188823" cy="2626822"/>
          </a:xfrm>
          <a:prstGeom prst="rect">
            <a:avLst/>
          </a:prstGeom>
          <a:solidFill>
            <a:srgbClr val="2B008C"/>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sp>
        <p:nvSpPr>
          <p:cNvPr id="10" name="Footer Placeholder 9" hidden="1">
            <a:extLst>
              <a:ext uri="{FF2B5EF4-FFF2-40B4-BE49-F238E27FC236}">
                <a16:creationId xmlns:a16="http://schemas.microsoft.com/office/drawing/2014/main" id="{9DC2D4E4-5D7E-1C0D-26E6-ABBD3824514D}"/>
              </a:ext>
            </a:extLst>
          </p:cNvPr>
          <p:cNvSpPr>
            <a:spLocks noGrp="1"/>
          </p:cNvSpPr>
          <p:nvPr>
            <p:ph type="ftr" sz="quarter" idx="15"/>
          </p:nvPr>
        </p:nvSpPr>
        <p:spPr>
          <a:xfrm>
            <a:off x="4037013" y="6356350"/>
            <a:ext cx="4114800" cy="365125"/>
          </a:xfrm>
          <a:prstGeom prst="rect">
            <a:avLst/>
          </a:prstGeom>
        </p:spPr>
        <p:txBody>
          <a:bodyPr/>
          <a:lstStyle/>
          <a:p>
            <a:endParaRPr lang="en-IL"/>
          </a:p>
        </p:txBody>
      </p:sp>
      <p:pic>
        <p:nvPicPr>
          <p:cNvPr id="19" name="Picture 18" descr="Text  Description automatically generated with medium confidence">
            <a:extLst>
              <a:ext uri="{FF2B5EF4-FFF2-40B4-BE49-F238E27FC236}">
                <a16:creationId xmlns:a16="http://schemas.microsoft.com/office/drawing/2014/main" id="{AC6A9762-4682-4A6E-9C3E-433FFD7E42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20" name="Group 19">
            <a:extLst>
              <a:ext uri="{FF2B5EF4-FFF2-40B4-BE49-F238E27FC236}">
                <a16:creationId xmlns:a16="http://schemas.microsoft.com/office/drawing/2014/main" id="{0BE7479D-CF05-40F6-9F7D-7DB3A61A2F5C}"/>
              </a:ext>
            </a:extLst>
          </p:cNvPr>
          <p:cNvGrpSpPr/>
          <p:nvPr userDrawn="1"/>
        </p:nvGrpSpPr>
        <p:grpSpPr>
          <a:xfrm flipH="1">
            <a:off x="248478" y="214553"/>
            <a:ext cx="5319370" cy="6511562"/>
            <a:chOff x="6679443" y="214553"/>
            <a:chExt cx="5319370" cy="6511562"/>
          </a:xfrm>
        </p:grpSpPr>
        <p:pic>
          <p:nvPicPr>
            <p:cNvPr id="21" name="Picture 20" descr="Logo, icon  Description automatically generated">
              <a:extLst>
                <a:ext uri="{FF2B5EF4-FFF2-40B4-BE49-F238E27FC236}">
                  <a16:creationId xmlns:a16="http://schemas.microsoft.com/office/drawing/2014/main" id="{A4E6B203-3D46-47BD-9D39-0701E8689070}"/>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22" name="Picture 21" descr="A picture containing text, gear  Description automatically generated">
              <a:extLst>
                <a:ext uri="{FF2B5EF4-FFF2-40B4-BE49-F238E27FC236}">
                  <a16:creationId xmlns:a16="http://schemas.microsoft.com/office/drawing/2014/main" id="{31279DBC-5A6D-4525-81C2-FF87A51D167E}"/>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3" name="Picture 22">
              <a:extLst>
                <a:ext uri="{FF2B5EF4-FFF2-40B4-BE49-F238E27FC236}">
                  <a16:creationId xmlns:a16="http://schemas.microsoft.com/office/drawing/2014/main" id="{AAD4C294-4020-420E-B9DE-427942F88473}"/>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4" name="Picture 23" descr="Icon  Description automatically generated">
              <a:extLst>
                <a:ext uri="{FF2B5EF4-FFF2-40B4-BE49-F238E27FC236}">
                  <a16:creationId xmlns:a16="http://schemas.microsoft.com/office/drawing/2014/main" id="{DACDB161-EA1B-4072-9398-DAC10616DAAD}"/>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5" name="Picture 24" descr="A picture containing weapon, brass knucks, wheel, gear  Description automatically generated">
              <a:extLst>
                <a:ext uri="{FF2B5EF4-FFF2-40B4-BE49-F238E27FC236}">
                  <a16:creationId xmlns:a16="http://schemas.microsoft.com/office/drawing/2014/main" id="{7E849832-F8C8-406E-BC08-C462CA680BF1}"/>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6" name="Picture 25" descr="A picture containing shape  Description automatically generated">
              <a:extLst>
                <a:ext uri="{FF2B5EF4-FFF2-40B4-BE49-F238E27FC236}">
                  <a16:creationId xmlns:a16="http://schemas.microsoft.com/office/drawing/2014/main" id="{9D0CA2DD-C0CE-4FEE-9578-9C45F69E33CE}"/>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B403FDCC-3103-460C-853F-E3984BC0A022}"/>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8" name="Picture 27" descr="Icon  Description automatically generated">
              <a:extLst>
                <a:ext uri="{FF2B5EF4-FFF2-40B4-BE49-F238E27FC236}">
                  <a16:creationId xmlns:a16="http://schemas.microsoft.com/office/drawing/2014/main" id="{56206837-7975-462C-AFE8-534B5F508493}"/>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29" name="Picture 28" descr="A picture containing background pattern  Description automatically generated">
              <a:extLst>
                <a:ext uri="{FF2B5EF4-FFF2-40B4-BE49-F238E27FC236}">
                  <a16:creationId xmlns:a16="http://schemas.microsoft.com/office/drawing/2014/main" id="{46C9A0B4-0BD0-4263-A55F-89F871D1E4F8}"/>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0" name="Picture 29" descr="Logo, icon  Description automatically generated">
              <a:extLst>
                <a:ext uri="{FF2B5EF4-FFF2-40B4-BE49-F238E27FC236}">
                  <a16:creationId xmlns:a16="http://schemas.microsoft.com/office/drawing/2014/main" id="{C2E88044-1085-4587-84C9-87EBAB0AAB45}"/>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1" name="Picture 30" descr="Shape, icon  Description automatically generated">
              <a:extLst>
                <a:ext uri="{FF2B5EF4-FFF2-40B4-BE49-F238E27FC236}">
                  <a16:creationId xmlns:a16="http://schemas.microsoft.com/office/drawing/2014/main" id="{9F7F558E-E513-4E0A-93C8-FEAF1D6F762F}"/>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Date Placeholder 1">
            <a:extLst>
              <a:ext uri="{FF2B5EF4-FFF2-40B4-BE49-F238E27FC236}">
                <a16:creationId xmlns:a16="http://schemas.microsoft.com/office/drawing/2014/main" id="{B019C540-7E41-ED0A-9787-A0005AA62092}"/>
              </a:ext>
            </a:extLst>
          </p:cNvPr>
          <p:cNvSpPr>
            <a:spLocks noGrp="1"/>
          </p:cNvSpPr>
          <p:nvPr>
            <p:ph type="dt" sz="half" idx="16"/>
          </p:nvPr>
        </p:nvSpPr>
        <p:spPr/>
        <p:txBody>
          <a:bodyPr/>
          <a:lstStyle/>
          <a:p>
            <a:fld id="{E204F8A4-86A1-41C7-A85A-03048377C9F1}" type="datetimeFigureOut">
              <a:rPr lang="en-IL" smtClean="0"/>
              <a:t>22/03/2025</a:t>
            </a:fld>
            <a:endParaRPr lang="en-IL"/>
          </a:p>
        </p:txBody>
      </p:sp>
    </p:spTree>
    <p:extLst>
      <p:ext uri="{BB962C8B-B14F-4D97-AF65-F5344CB8AC3E}">
        <p14:creationId xmlns:p14="http://schemas.microsoft.com/office/powerpoint/2010/main" val="421014175"/>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dark background">
    <p:bg>
      <p:bgPr>
        <a:solidFill>
          <a:schemeClr val="bg2">
            <a:lumMod val="50000"/>
          </a:schemeClr>
        </a:solidFill>
        <a:effectLst/>
      </p:bgPr>
    </p:bg>
    <p:spTree>
      <p:nvGrpSpPr>
        <p:cNvPr id="1" name=""/>
        <p:cNvGrpSpPr/>
        <p:nvPr/>
      </p:nvGrpSpPr>
      <p:grpSpPr>
        <a:xfrm>
          <a:off x="0" y="0"/>
          <a:ext cx="0" cy="0"/>
          <a:chOff x="0" y="0"/>
          <a:chExt cx="0" cy="0"/>
        </a:xfrm>
      </p:grpSpPr>
      <p:sp>
        <p:nvSpPr>
          <p:cNvPr id="6" name="Slide Title"/>
          <p:cNvSpPr>
            <a:spLocks noGrp="1"/>
          </p:cNvSpPr>
          <p:nvPr>
            <p:ph type="title" hasCustomPrompt="1"/>
          </p:nvPr>
        </p:nvSpPr>
        <p:spPr>
          <a:xfrm>
            <a:off x="1554438" y="345052"/>
            <a:ext cx="10288587" cy="707289"/>
          </a:xfrm>
        </p:spPr>
        <p:txBody>
          <a:bodyPr/>
          <a:lstStyle>
            <a:lvl1pPr algn="r" rtl="1">
              <a:defRPr sz="6000" b="1">
                <a:solidFill>
                  <a:schemeClr val="bg1"/>
                </a:solidFill>
              </a:defRPr>
            </a:lvl1pPr>
          </a:lstStyle>
          <a:p>
            <a:r>
              <a:rPr lang="he-IL" dirty="0"/>
              <a:t>כותרת</a:t>
            </a:r>
            <a:endParaRPr lang="en-US" dirty="0"/>
          </a:p>
        </p:txBody>
      </p:sp>
      <p:sp>
        <p:nvSpPr>
          <p:cNvPr id="3" name="Footer Placeholder 2" hidden="1">
            <a:extLst>
              <a:ext uri="{FF2B5EF4-FFF2-40B4-BE49-F238E27FC236}">
                <a16:creationId xmlns:a16="http://schemas.microsoft.com/office/drawing/2014/main" id="{5FCABC31-BD61-AEA2-9971-437197DCE73F}"/>
              </a:ext>
            </a:extLst>
          </p:cNvPr>
          <p:cNvSpPr>
            <a:spLocks noGrp="1"/>
          </p:cNvSpPr>
          <p:nvPr>
            <p:ph type="ftr" sz="quarter" idx="14"/>
          </p:nvPr>
        </p:nvSpPr>
        <p:spPr>
          <a:xfrm>
            <a:off x="4037013" y="6356350"/>
            <a:ext cx="4114800" cy="365125"/>
          </a:xfrm>
          <a:prstGeom prst="rect">
            <a:avLst/>
          </a:prstGeom>
        </p:spPr>
        <p:txBody>
          <a:bodyPr/>
          <a:lstStyle/>
          <a:p>
            <a:endParaRPr lang="en-IL"/>
          </a:p>
        </p:txBody>
      </p:sp>
      <p:pic>
        <p:nvPicPr>
          <p:cNvPr id="8" name="Picture 7" descr="Text&#10;&#10;Description automatically generated with medium confidence">
            <a:extLst>
              <a:ext uri="{FF2B5EF4-FFF2-40B4-BE49-F238E27FC236}">
                <a16:creationId xmlns:a16="http://schemas.microsoft.com/office/drawing/2014/main" id="{A8555575-E109-451B-DCAF-EB78A924B556}"/>
              </a:ext>
            </a:extLst>
          </p:cNvPr>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626391" y="6183992"/>
            <a:ext cx="1504750" cy="519823"/>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018AE39F-6A9F-886F-2E89-CDCF8F859C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6391" y="6183992"/>
            <a:ext cx="1434073" cy="519823"/>
          </a:xfrm>
          <a:prstGeom prst="rect">
            <a:avLst/>
          </a:prstGeom>
        </p:spPr>
      </p:pic>
      <p:cxnSp>
        <p:nvCxnSpPr>
          <p:cNvPr id="11" name="Footer line">
            <a:extLst>
              <a:ext uri="{FF2B5EF4-FFF2-40B4-BE49-F238E27FC236}">
                <a16:creationId xmlns:a16="http://schemas.microsoft.com/office/drawing/2014/main" id="{94D0B410-58AA-B171-6DBE-6C0A609FCE44}"/>
              </a:ext>
            </a:extLst>
          </p:cNvPr>
          <p:cNvCxnSpPr/>
          <p:nvPr userDrawn="1"/>
        </p:nvCxnSpPr>
        <p:spPr bwMode="auto">
          <a:xfrm>
            <a:off x="0" y="6437211"/>
            <a:ext cx="10449098" cy="0"/>
          </a:xfrm>
          <a:prstGeom prst="line">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BEDE7B00-D28E-BE02-DF71-74C8B3570C1B}"/>
              </a:ext>
            </a:extLst>
          </p:cNvPr>
          <p:cNvSpPr>
            <a:spLocks noGrp="1"/>
          </p:cNvSpPr>
          <p:nvPr>
            <p:ph type="dt" sz="half" idx="15"/>
          </p:nvPr>
        </p:nvSpPr>
        <p:spPr/>
        <p:txBody>
          <a:bodyPr/>
          <a:lstStyle/>
          <a:p>
            <a:fld id="{0E753107-F4CA-42C7-8614-B665425B26BB}" type="datetimeFigureOut">
              <a:rPr lang="en-IL" smtClean="0"/>
              <a:t>22/03/2025</a:t>
            </a:fld>
            <a:endParaRPr lang="en-IL"/>
          </a:p>
        </p:txBody>
      </p:sp>
    </p:spTree>
    <p:extLst>
      <p:ext uri="{BB962C8B-B14F-4D97-AF65-F5344CB8AC3E}">
        <p14:creationId xmlns:p14="http://schemas.microsoft.com/office/powerpoint/2010/main" val="598695896"/>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ight background">
    <p:bg>
      <p:bgPr>
        <a:solidFill>
          <a:schemeClr val="bg1"/>
        </a:solidFill>
        <a:effectLst/>
      </p:bgPr>
    </p:bg>
    <p:spTree>
      <p:nvGrpSpPr>
        <p:cNvPr id="1" name=""/>
        <p:cNvGrpSpPr/>
        <p:nvPr/>
      </p:nvGrpSpPr>
      <p:grpSpPr>
        <a:xfrm>
          <a:off x="0" y="0"/>
          <a:ext cx="0" cy="0"/>
          <a:chOff x="0" y="0"/>
          <a:chExt cx="0" cy="0"/>
        </a:xfrm>
      </p:grpSpPr>
      <p:sp>
        <p:nvSpPr>
          <p:cNvPr id="7" name="Footer_page number">
            <a:extLst>
              <a:ext uri="{FF2B5EF4-FFF2-40B4-BE49-F238E27FC236}">
                <a16:creationId xmlns:a16="http://schemas.microsoft.com/office/drawing/2014/main" id="{D3E5D5CB-2CA6-6702-7912-70A6EF34AFE4}"/>
              </a:ext>
            </a:extLst>
          </p:cNvPr>
          <p:cNvSpPr txBox="1">
            <a:spLocks/>
          </p:cNvSpPr>
          <p:nvPr userDrawn="1"/>
        </p:nvSpPr>
        <p:spPr>
          <a:xfrm>
            <a:off x="9897959" y="6559936"/>
            <a:ext cx="1840451"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000" kern="0" smtClean="0">
                <a:solidFill>
                  <a:schemeClr val="bg1">
                    <a:lumMod val="75000"/>
                  </a:schemeClr>
                </a:solidFill>
                <a:latin typeface="+mn-lt"/>
                <a:ea typeface="+mn-ea"/>
                <a:cs typeface="+mn-cs"/>
              </a:rPr>
              <a:pPr algn="r" fontAlgn="auto">
                <a:spcBef>
                  <a:spcPts val="0"/>
                </a:spcBef>
                <a:spcAft>
                  <a:spcPts val="0"/>
                </a:spcAft>
                <a:buClrTx/>
                <a:buSzTx/>
                <a:buFontTx/>
                <a:buNone/>
                <a:defRPr/>
              </a:pPr>
              <a:t>‹#›</a:t>
            </a:fld>
            <a:endParaRPr lang="en-US" sz="1100" kern="0" dirty="0">
              <a:solidFill>
                <a:schemeClr val="bg1">
                  <a:lumMod val="75000"/>
                </a:schemeClr>
              </a:solidFill>
              <a:latin typeface="+mn-lt"/>
              <a:ea typeface="+mn-ea"/>
              <a:cs typeface="+mn-cs"/>
            </a:endParaRPr>
          </a:p>
        </p:txBody>
      </p:sp>
      <p:sp>
        <p:nvSpPr>
          <p:cNvPr id="3" name="Footer Placeholder 2" hidden="1">
            <a:extLst>
              <a:ext uri="{FF2B5EF4-FFF2-40B4-BE49-F238E27FC236}">
                <a16:creationId xmlns:a16="http://schemas.microsoft.com/office/drawing/2014/main" id="{5B075AB6-4D48-564F-6F06-548FE8395ECD}"/>
              </a:ext>
            </a:extLst>
          </p:cNvPr>
          <p:cNvSpPr>
            <a:spLocks noGrp="1"/>
          </p:cNvSpPr>
          <p:nvPr>
            <p:ph type="ftr" sz="quarter" idx="14"/>
          </p:nvPr>
        </p:nvSpPr>
        <p:spPr>
          <a:xfrm>
            <a:off x="4037013" y="6356350"/>
            <a:ext cx="4114800" cy="365125"/>
          </a:xfrm>
          <a:prstGeom prst="rect">
            <a:avLst/>
          </a:prstGeom>
        </p:spPr>
        <p:txBody>
          <a:bodyPr/>
          <a:lstStyle/>
          <a:p>
            <a:endParaRPr lang="en-IL"/>
          </a:p>
        </p:txBody>
      </p:sp>
      <p:sp>
        <p:nvSpPr>
          <p:cNvPr id="18" name="Oval 17">
            <a:extLst>
              <a:ext uri="{FF2B5EF4-FFF2-40B4-BE49-F238E27FC236}">
                <a16:creationId xmlns:a16="http://schemas.microsoft.com/office/drawing/2014/main" id="{2AAC0A9F-635C-4BC5-8396-B59E361794C1}"/>
              </a:ext>
            </a:extLst>
          </p:cNvPr>
          <p:cNvSpPr/>
          <p:nvPr userDrawn="1"/>
        </p:nvSpPr>
        <p:spPr bwMode="auto">
          <a:xfrm>
            <a:off x="1066229" y="1817051"/>
            <a:ext cx="2833251" cy="2833251"/>
          </a:xfrm>
          <a:prstGeom prst="ellipse">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19" name="Oval 18">
            <a:extLst>
              <a:ext uri="{FF2B5EF4-FFF2-40B4-BE49-F238E27FC236}">
                <a16:creationId xmlns:a16="http://schemas.microsoft.com/office/drawing/2014/main" id="{6611C868-4436-4BA4-96DA-F665070C3903}"/>
              </a:ext>
            </a:extLst>
          </p:cNvPr>
          <p:cNvSpPr/>
          <p:nvPr userDrawn="1"/>
        </p:nvSpPr>
        <p:spPr bwMode="auto">
          <a:xfrm>
            <a:off x="4593012" y="1817051"/>
            <a:ext cx="2833251" cy="2833251"/>
          </a:xfrm>
          <a:prstGeom prst="ellipse">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2" name="Oval 21">
            <a:extLst>
              <a:ext uri="{FF2B5EF4-FFF2-40B4-BE49-F238E27FC236}">
                <a16:creationId xmlns:a16="http://schemas.microsoft.com/office/drawing/2014/main" id="{F6F1739D-E9C3-4109-BCA7-379FA95CF6B4}"/>
              </a:ext>
            </a:extLst>
          </p:cNvPr>
          <p:cNvSpPr/>
          <p:nvPr userDrawn="1"/>
        </p:nvSpPr>
        <p:spPr bwMode="auto">
          <a:xfrm>
            <a:off x="8119164" y="1812081"/>
            <a:ext cx="2833251" cy="2833251"/>
          </a:xfrm>
          <a:prstGeom prst="ellipse">
            <a:avLst/>
          </a:prstGeom>
          <a:solidFill>
            <a:schemeClr val="bg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a:latin typeface="+mn-lt"/>
            </a:endParaRPr>
          </a:p>
        </p:txBody>
      </p:sp>
      <p:sp>
        <p:nvSpPr>
          <p:cNvPr id="40" name="Picture Placeholder 38">
            <a:extLst>
              <a:ext uri="{FF2B5EF4-FFF2-40B4-BE49-F238E27FC236}">
                <a16:creationId xmlns:a16="http://schemas.microsoft.com/office/drawing/2014/main" id="{573C2292-8F5C-4355-AAB0-B531DDAFF48B}"/>
              </a:ext>
            </a:extLst>
          </p:cNvPr>
          <p:cNvSpPr>
            <a:spLocks noGrp="1"/>
          </p:cNvSpPr>
          <p:nvPr>
            <p:ph type="pic" sz="quarter" idx="16"/>
          </p:nvPr>
        </p:nvSpPr>
        <p:spPr>
          <a:xfrm>
            <a:off x="1066229" y="1818663"/>
            <a:ext cx="2831639" cy="2831639"/>
          </a:xfrm>
        </p:spPr>
        <p:txBody>
          <a:bodyPr/>
          <a:lstStyle/>
          <a:p>
            <a:endParaRPr lang="en-US"/>
          </a:p>
        </p:txBody>
      </p:sp>
      <p:sp>
        <p:nvSpPr>
          <p:cNvPr id="41" name="Picture Placeholder 38">
            <a:extLst>
              <a:ext uri="{FF2B5EF4-FFF2-40B4-BE49-F238E27FC236}">
                <a16:creationId xmlns:a16="http://schemas.microsoft.com/office/drawing/2014/main" id="{86652545-9440-4B3F-BDC2-47B841415FBA}"/>
              </a:ext>
            </a:extLst>
          </p:cNvPr>
          <p:cNvSpPr>
            <a:spLocks noGrp="1"/>
          </p:cNvSpPr>
          <p:nvPr>
            <p:ph type="pic" sz="quarter" idx="17"/>
          </p:nvPr>
        </p:nvSpPr>
        <p:spPr>
          <a:xfrm>
            <a:off x="4611164" y="1818663"/>
            <a:ext cx="2831639" cy="2831639"/>
          </a:xfrm>
        </p:spPr>
        <p:txBody>
          <a:bodyPr/>
          <a:lstStyle/>
          <a:p>
            <a:endParaRPr lang="en-US"/>
          </a:p>
        </p:txBody>
      </p:sp>
      <p:sp>
        <p:nvSpPr>
          <p:cNvPr id="42" name="Picture Placeholder 38">
            <a:extLst>
              <a:ext uri="{FF2B5EF4-FFF2-40B4-BE49-F238E27FC236}">
                <a16:creationId xmlns:a16="http://schemas.microsoft.com/office/drawing/2014/main" id="{5C8E9B07-B5F4-49C0-B090-ECF7EB05AE16}"/>
              </a:ext>
            </a:extLst>
          </p:cNvPr>
          <p:cNvSpPr>
            <a:spLocks noGrp="1"/>
          </p:cNvSpPr>
          <p:nvPr>
            <p:ph type="pic" sz="quarter" idx="18"/>
          </p:nvPr>
        </p:nvSpPr>
        <p:spPr>
          <a:xfrm>
            <a:off x="8117552" y="1812081"/>
            <a:ext cx="2831639" cy="2831639"/>
          </a:xfrm>
        </p:spPr>
        <p:txBody>
          <a:bodyPr/>
          <a:lstStyle/>
          <a:p>
            <a:endParaRPr lang="en-US"/>
          </a:p>
        </p:txBody>
      </p:sp>
      <p:sp>
        <p:nvSpPr>
          <p:cNvPr id="2" name="Date Placeholder 1">
            <a:extLst>
              <a:ext uri="{FF2B5EF4-FFF2-40B4-BE49-F238E27FC236}">
                <a16:creationId xmlns:a16="http://schemas.microsoft.com/office/drawing/2014/main" id="{C87FE17F-4E43-AEB4-6353-3FF4D5566F75}"/>
              </a:ext>
            </a:extLst>
          </p:cNvPr>
          <p:cNvSpPr>
            <a:spLocks noGrp="1"/>
          </p:cNvSpPr>
          <p:nvPr>
            <p:ph type="dt" sz="half" idx="19"/>
          </p:nvPr>
        </p:nvSpPr>
        <p:spPr/>
        <p:txBody>
          <a:bodyPr/>
          <a:lstStyle/>
          <a:p>
            <a:fld id="{7418EF3B-B5CA-4699-BFC6-C4B8036C3F27}" type="datetimeFigureOut">
              <a:rPr lang="en-IL" smtClean="0"/>
              <a:t>22/03/2025</a:t>
            </a:fld>
            <a:endParaRPr lang="en-IL"/>
          </a:p>
        </p:txBody>
      </p:sp>
    </p:spTree>
    <p:extLst>
      <p:ext uri="{BB962C8B-B14F-4D97-AF65-F5344CB8AC3E}">
        <p14:creationId xmlns:p14="http://schemas.microsoft.com/office/powerpoint/2010/main" val="1745082252"/>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itle and Bullets">
    <p:spTree>
      <p:nvGrpSpPr>
        <p:cNvPr id="1" name=""/>
        <p:cNvGrpSpPr/>
        <p:nvPr/>
      </p:nvGrpSpPr>
      <p:grpSpPr>
        <a:xfrm>
          <a:off x="0" y="0"/>
          <a:ext cx="0" cy="0"/>
          <a:chOff x="0" y="0"/>
          <a:chExt cx="0" cy="0"/>
        </a:xfrm>
      </p:grpSpPr>
      <p:sp>
        <p:nvSpPr>
          <p:cNvPr id="5" name="Slide Title"/>
          <p:cNvSpPr>
            <a:spLocks noGrp="1"/>
          </p:cNvSpPr>
          <p:nvPr>
            <p:ph type="title"/>
          </p:nvPr>
        </p:nvSpPr>
        <p:spPr>
          <a:xfrm>
            <a:off x="583842" y="460552"/>
            <a:ext cx="11022371" cy="914400"/>
          </a:xfrm>
        </p:spPr>
        <p:txBody>
          <a:bodyPr/>
          <a:lstStyle>
            <a:lvl1pPr>
              <a:defRPr>
                <a:solidFill>
                  <a:schemeClr val="tx1"/>
                </a:solidFill>
              </a:defRPr>
            </a:lvl1pPr>
          </a:lstStyle>
          <a:p>
            <a:r>
              <a:rPr lang="en-US" dirty="0"/>
              <a:t>Click to edit Master title style</a:t>
            </a:r>
          </a:p>
        </p:txBody>
      </p:sp>
      <p:sp>
        <p:nvSpPr>
          <p:cNvPr id="6" name="Bullet text"/>
          <p:cNvSpPr>
            <a:spLocks noGrp="1" noChangeArrowheads="1"/>
          </p:cNvSpPr>
          <p:nvPr>
            <p:ph idx="1"/>
          </p:nvPr>
        </p:nvSpPr>
        <p:spPr bwMode="auto">
          <a:xfrm>
            <a:off x="583842" y="1534473"/>
            <a:ext cx="11022371" cy="47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4pPr>
              <a:buClr>
                <a:schemeClr val="bg1">
                  <a:lumMod val="50000"/>
                </a:schemeClr>
              </a:buClr>
              <a:defRPr>
                <a:latin typeface="Arial" panose="020B0604020202020204" pitchFamily="34" charset="0"/>
                <a:cs typeface="Arial" panose="020B0604020202020204" pitchFamily="34" charset="0"/>
              </a:defRPr>
            </a:lvl4pPr>
            <a:lvl5pPr>
              <a:buClr>
                <a:schemeClr val="bg1">
                  <a:lumMod val="50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hidden="1">
            <a:extLst>
              <a:ext uri="{FF2B5EF4-FFF2-40B4-BE49-F238E27FC236}">
                <a16:creationId xmlns:a16="http://schemas.microsoft.com/office/drawing/2014/main" id="{3E8CAEC1-A3B2-8A91-AA2E-192B5F8EE0AD}"/>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E086CC61-0A7C-FBD4-4112-537429F684EA}"/>
              </a:ext>
            </a:extLst>
          </p:cNvPr>
          <p:cNvSpPr>
            <a:spLocks noGrp="1"/>
          </p:cNvSpPr>
          <p:nvPr>
            <p:ph type="dt" sz="half" idx="11"/>
          </p:nvPr>
        </p:nvSpPr>
        <p:spPr/>
        <p:txBody>
          <a:bodyPr/>
          <a:lstStyle/>
          <a:p>
            <a:fld id="{CEB0C8EF-D11C-469E-8A89-A1A322673CE2}" type="datetimeFigureOut">
              <a:rPr lang="en-IL" smtClean="0"/>
              <a:t>22/03/2025</a:t>
            </a:fld>
            <a:endParaRPr lang="en-IL"/>
          </a:p>
        </p:txBody>
      </p:sp>
    </p:spTree>
    <p:extLst>
      <p:ext uri="{BB962C8B-B14F-4D97-AF65-F5344CB8AC3E}">
        <p14:creationId xmlns:p14="http://schemas.microsoft.com/office/powerpoint/2010/main" val="326287193"/>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Light Color">
    <p:bg>
      <p:bgPr>
        <a:solidFill>
          <a:schemeClr val="bg1"/>
        </a:solidFill>
        <a:effectLst/>
      </p:bgPr>
    </p:bg>
    <p:spTree>
      <p:nvGrpSpPr>
        <p:cNvPr id="1" name=""/>
        <p:cNvGrpSpPr/>
        <p:nvPr/>
      </p:nvGrpSpPr>
      <p:grpSpPr>
        <a:xfrm>
          <a:off x="0" y="0"/>
          <a:ext cx="0" cy="0"/>
          <a:chOff x="0" y="0"/>
          <a:chExt cx="0" cy="0"/>
        </a:xfrm>
      </p:grpSpPr>
      <p:sp>
        <p:nvSpPr>
          <p:cNvPr id="5" name="Section title">
            <a:extLst>
              <a:ext uri="{FF2B5EF4-FFF2-40B4-BE49-F238E27FC236}">
                <a16:creationId xmlns:a16="http://schemas.microsoft.com/office/drawing/2014/main" id="{B7CBEB86-85CE-D28A-3C98-7818DF10A027}"/>
              </a:ext>
            </a:extLst>
          </p:cNvPr>
          <p:cNvSpPr>
            <a:spLocks noGrp="1"/>
          </p:cNvSpPr>
          <p:nvPr>
            <p:ph type="body" sz="quarter" idx="13" hasCustomPrompt="1"/>
          </p:nvPr>
        </p:nvSpPr>
        <p:spPr bwMode="white">
          <a:xfrm>
            <a:off x="629684" y="2171235"/>
            <a:ext cx="8619892" cy="3027783"/>
          </a:xfrm>
          <a:prstGeom prst="rect">
            <a:avLst/>
          </a:prstGeom>
        </p:spPr>
        <p:txBody>
          <a:bodyPr wrap="square" anchor="t" anchorCtr="0">
            <a:noAutofit/>
          </a:bodyPr>
          <a:lstStyle>
            <a:lvl1pPr marL="0" indent="0" algn="l" rtl="0" eaLnBrk="1" fontAlgn="base" hangingPunct="1">
              <a:lnSpc>
                <a:spcPct val="85000"/>
              </a:lnSpc>
              <a:spcBef>
                <a:spcPts val="0"/>
              </a:spcBef>
              <a:spcAft>
                <a:spcPts val="0"/>
              </a:spcAft>
              <a:buSzPts val="1400"/>
              <a:buNone/>
              <a:defRPr lang="en-US" sz="4000" b="1" i="0" u="none" strike="noStrike" cap="all" baseline="0" dirty="0" smtClean="0">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lvl="0"/>
            <a:r>
              <a:rPr lang="en-US" dirty="0"/>
              <a:t>CLICK TO EDIT </a:t>
            </a:r>
            <a:br>
              <a:rPr lang="en-US" dirty="0"/>
            </a:br>
            <a:r>
              <a:rPr lang="en-US" dirty="0"/>
              <a:t>SECTION topic</a:t>
            </a:r>
          </a:p>
        </p:txBody>
      </p:sp>
      <p:sp>
        <p:nvSpPr>
          <p:cNvPr id="7" name="Section number">
            <a:extLst>
              <a:ext uri="{FF2B5EF4-FFF2-40B4-BE49-F238E27FC236}">
                <a16:creationId xmlns:a16="http://schemas.microsoft.com/office/drawing/2014/main" id="{1E5A3986-82E1-A338-4FB2-FD1B9716BD2A}"/>
              </a:ext>
            </a:extLst>
          </p:cNvPr>
          <p:cNvSpPr>
            <a:spLocks noGrp="1"/>
          </p:cNvSpPr>
          <p:nvPr>
            <p:ph type="body" sz="quarter" idx="16" hasCustomPrompt="1"/>
          </p:nvPr>
        </p:nvSpPr>
        <p:spPr bwMode="white">
          <a:xfrm>
            <a:off x="614319" y="963868"/>
            <a:ext cx="6643331" cy="891075"/>
          </a:xfrm>
          <a:prstGeom prst="rect">
            <a:avLst/>
          </a:prstGeom>
          <a:ln>
            <a:noFill/>
          </a:ln>
        </p:spPr>
        <p:txBody>
          <a:bodyPr anchor="t" anchorCtr="0">
            <a:noAutofit/>
          </a:bodyPr>
          <a:lstStyle>
            <a:lvl1pPr marL="0" indent="0" algn="l">
              <a:lnSpc>
                <a:spcPct val="100000"/>
              </a:lnSpc>
              <a:spcBef>
                <a:spcPts val="0"/>
              </a:spcBef>
              <a:buNone/>
              <a:defRPr lang="en-US" sz="3000" b="0" i="0" u="none" strike="noStrike" cap="all" dirty="0" smtClean="0">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r>
              <a:rPr lang="en-US" dirty="0"/>
              <a:t>CLICK TO EDIT</a:t>
            </a:r>
          </a:p>
        </p:txBody>
      </p:sp>
      <p:sp>
        <p:nvSpPr>
          <p:cNvPr id="6" name="Footer_page number">
            <a:extLst>
              <a:ext uri="{FF2B5EF4-FFF2-40B4-BE49-F238E27FC236}">
                <a16:creationId xmlns:a16="http://schemas.microsoft.com/office/drawing/2014/main" id="{FE9FB5B0-AD63-214F-6279-071A31EFE5B5}"/>
              </a:ext>
            </a:extLst>
          </p:cNvPr>
          <p:cNvSpPr txBox="1">
            <a:spLocks/>
          </p:cNvSpPr>
          <p:nvPr userDrawn="1"/>
        </p:nvSpPr>
        <p:spPr>
          <a:xfrm>
            <a:off x="9897959" y="6559936"/>
            <a:ext cx="1840451"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000" kern="0" smtClean="0">
                <a:solidFill>
                  <a:schemeClr val="bg1">
                    <a:lumMod val="75000"/>
                  </a:schemeClr>
                </a:solidFill>
                <a:latin typeface="+mn-lt"/>
                <a:ea typeface="+mn-ea"/>
                <a:cs typeface="+mn-cs"/>
              </a:rPr>
              <a:pPr algn="r" fontAlgn="auto">
                <a:spcBef>
                  <a:spcPts val="0"/>
                </a:spcBef>
                <a:spcAft>
                  <a:spcPts val="0"/>
                </a:spcAft>
                <a:buClrTx/>
                <a:buSzTx/>
                <a:buFontTx/>
                <a:buNone/>
                <a:defRPr/>
              </a:pPr>
              <a:t>‹#›</a:t>
            </a:fld>
            <a:endParaRPr lang="en-US" sz="1100" kern="0" dirty="0">
              <a:solidFill>
                <a:schemeClr val="bg1">
                  <a:lumMod val="75000"/>
                </a:schemeClr>
              </a:solidFill>
              <a:latin typeface="+mn-lt"/>
              <a:ea typeface="+mn-ea"/>
              <a:cs typeface="+mn-cs"/>
            </a:endParaRPr>
          </a:p>
        </p:txBody>
      </p:sp>
      <p:sp>
        <p:nvSpPr>
          <p:cNvPr id="3" name="Footer Placeholder 2" hidden="1">
            <a:extLst>
              <a:ext uri="{FF2B5EF4-FFF2-40B4-BE49-F238E27FC236}">
                <a16:creationId xmlns:a16="http://schemas.microsoft.com/office/drawing/2014/main" id="{4A9F4E81-1F92-7806-D738-0E677E55EF0F}"/>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2" name="Date Placeholder 1">
            <a:extLst>
              <a:ext uri="{FF2B5EF4-FFF2-40B4-BE49-F238E27FC236}">
                <a16:creationId xmlns:a16="http://schemas.microsoft.com/office/drawing/2014/main" id="{70DC3A36-E48C-4764-CBF8-0718E558EDA1}"/>
              </a:ext>
            </a:extLst>
          </p:cNvPr>
          <p:cNvSpPr>
            <a:spLocks noGrp="1"/>
          </p:cNvSpPr>
          <p:nvPr>
            <p:ph type="dt" sz="half" idx="18"/>
          </p:nvPr>
        </p:nvSpPr>
        <p:spPr/>
        <p:txBody>
          <a:bodyPr/>
          <a:lstStyle/>
          <a:p>
            <a:fld id="{A5BB102D-4B00-4EDC-860B-7D2795236CF5}" type="datetimeFigureOut">
              <a:rPr lang="en-IL" smtClean="0"/>
              <a:t>22/03/2025</a:t>
            </a:fld>
            <a:endParaRPr lang="en-IL"/>
          </a:p>
        </p:txBody>
      </p:sp>
    </p:spTree>
    <p:extLst>
      <p:ext uri="{BB962C8B-B14F-4D97-AF65-F5344CB8AC3E}">
        <p14:creationId xmlns:p14="http://schemas.microsoft.com/office/powerpoint/2010/main" val="3989806290"/>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Slide Title"/>
          <p:cNvSpPr>
            <a:spLocks noGrp="1"/>
          </p:cNvSpPr>
          <p:nvPr>
            <p:ph type="title"/>
          </p:nvPr>
        </p:nvSpPr>
        <p:spPr>
          <a:xfrm>
            <a:off x="583842" y="460552"/>
            <a:ext cx="11037611" cy="914400"/>
          </a:xfrm>
        </p:spPr>
        <p:txBody>
          <a:bodyPr/>
          <a:lstStyle>
            <a:lvl1pPr>
              <a:defRPr>
                <a:solidFill>
                  <a:schemeClr val="tx1"/>
                </a:solidFill>
              </a:defRPr>
            </a:lvl1pPr>
          </a:lstStyle>
          <a:p>
            <a:r>
              <a:rPr lang="en-US" dirty="0"/>
              <a:t>Click to edit Master title style</a:t>
            </a:r>
          </a:p>
        </p:txBody>
      </p:sp>
      <p:sp>
        <p:nvSpPr>
          <p:cNvPr id="6" name="Bullet text_left"/>
          <p:cNvSpPr>
            <a:spLocks noGrp="1"/>
          </p:cNvSpPr>
          <p:nvPr>
            <p:ph sz="half" idx="2"/>
          </p:nvPr>
        </p:nvSpPr>
        <p:spPr>
          <a:xfrm>
            <a:off x="583842" y="1525588"/>
            <a:ext cx="5120640" cy="4533380"/>
          </a:xfrm>
          <a:prstGeom prst="rect">
            <a:avLst/>
          </a:prstGeom>
        </p:spPr>
        <p:txBody>
          <a:bodyPr lIns="91440" tIns="45720" rIns="91440" bIns="4572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400">
                <a:solidFill>
                  <a:schemeClr val="tx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2000">
                <a:solidFill>
                  <a:schemeClr val="tx1"/>
                </a:solidFill>
              </a:defRPr>
            </a:lvl2pPr>
            <a:lvl3pPr marL="704088" indent="-155448">
              <a:lnSpc>
                <a:spcPct val="95000"/>
              </a:lnSpc>
              <a:spcBef>
                <a:spcPts val="800"/>
              </a:spcBef>
              <a:buClr>
                <a:schemeClr val="bg1">
                  <a:lumMod val="50000"/>
                </a:schemeClr>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905256" indent="-155448">
              <a:lnSpc>
                <a:spcPct val="95000"/>
              </a:lnSpc>
              <a:spcBef>
                <a:spcPts val="800"/>
              </a:spcBef>
              <a:buClr>
                <a:schemeClr val="bg1">
                  <a:lumMod val="50000"/>
                </a:schemeClr>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Bullet text_left"/>
          <p:cNvSpPr>
            <a:spLocks noGrp="1"/>
          </p:cNvSpPr>
          <p:nvPr>
            <p:ph sz="half" idx="12"/>
          </p:nvPr>
        </p:nvSpPr>
        <p:spPr>
          <a:xfrm>
            <a:off x="6500813" y="1525588"/>
            <a:ext cx="5120640" cy="4533380"/>
          </a:xfrm>
          <a:prstGeom prst="rect">
            <a:avLst/>
          </a:prstGeom>
        </p:spPr>
        <p:txBody>
          <a:bodyPr lIns="91440" tIns="45720" rIns="91440" bIns="4572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400">
                <a:solidFill>
                  <a:schemeClr val="tx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2000">
                <a:solidFill>
                  <a:schemeClr val="tx1"/>
                </a:solidFill>
              </a:defRPr>
            </a:lvl2pPr>
            <a:lvl3pPr marL="704088" indent="-155448">
              <a:lnSpc>
                <a:spcPct val="95000"/>
              </a:lnSpc>
              <a:spcBef>
                <a:spcPts val="800"/>
              </a:spcBef>
              <a:buClr>
                <a:schemeClr val="bg1">
                  <a:lumMod val="50000"/>
                </a:schemeClr>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905256" indent="-155448">
              <a:lnSpc>
                <a:spcPct val="95000"/>
              </a:lnSpc>
              <a:spcBef>
                <a:spcPts val="800"/>
              </a:spcBef>
              <a:buClr>
                <a:schemeClr val="bg1">
                  <a:lumMod val="50000"/>
                </a:schemeClr>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Shape, icon  Description automatically generated">
            <a:extLst>
              <a:ext uri="{FF2B5EF4-FFF2-40B4-BE49-F238E27FC236}">
                <a16:creationId xmlns:a16="http://schemas.microsoft.com/office/drawing/2014/main" id="{25A7E151-0E1B-C891-D9E9-1A98DDAB16A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865153" y="5414619"/>
            <a:ext cx="527765" cy="538536"/>
          </a:xfrm>
          <a:prstGeom prst="rect">
            <a:avLst/>
          </a:prstGeom>
        </p:spPr>
      </p:pic>
      <p:pic>
        <p:nvPicPr>
          <p:cNvPr id="10" name="Picture 9">
            <a:extLst>
              <a:ext uri="{FF2B5EF4-FFF2-40B4-BE49-F238E27FC236}">
                <a16:creationId xmlns:a16="http://schemas.microsoft.com/office/drawing/2014/main" id="{E1B8269F-5052-2C39-7986-B331EF5F3004}"/>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5847842" y="4688061"/>
            <a:ext cx="543922" cy="543922"/>
          </a:xfrm>
          <a:prstGeom prst="rect">
            <a:avLst/>
          </a:prstGeom>
        </p:spPr>
      </p:pic>
      <p:pic>
        <p:nvPicPr>
          <p:cNvPr id="12" name="Picture 11" descr="A picture containing shape  Description automatically generated">
            <a:extLst>
              <a:ext uri="{FF2B5EF4-FFF2-40B4-BE49-F238E27FC236}">
                <a16:creationId xmlns:a16="http://schemas.microsoft.com/office/drawing/2014/main" id="{FF265AFA-D206-55A2-8E66-00ED0191C7A3}"/>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5820911" y="1683535"/>
            <a:ext cx="543922" cy="543922"/>
          </a:xfrm>
          <a:prstGeom prst="rect">
            <a:avLst/>
          </a:prstGeom>
        </p:spPr>
      </p:pic>
      <p:pic>
        <p:nvPicPr>
          <p:cNvPr id="14" name="Picture 13" descr="A picture containing text, gear  Description automatically generated">
            <a:extLst>
              <a:ext uri="{FF2B5EF4-FFF2-40B4-BE49-F238E27FC236}">
                <a16:creationId xmlns:a16="http://schemas.microsoft.com/office/drawing/2014/main" id="{D1CB3CBB-CE1F-FBEC-017F-00677AF873D1}"/>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5814948" y="2420743"/>
            <a:ext cx="543922" cy="543922"/>
          </a:xfrm>
          <a:prstGeom prst="rect">
            <a:avLst/>
          </a:prstGeom>
        </p:spPr>
      </p:pic>
      <p:pic>
        <p:nvPicPr>
          <p:cNvPr id="16" name="Picture 15" descr="Logo, icon  Description automatically generated">
            <a:extLst>
              <a:ext uri="{FF2B5EF4-FFF2-40B4-BE49-F238E27FC236}">
                <a16:creationId xmlns:a16="http://schemas.microsoft.com/office/drawing/2014/main" id="{F795995C-34B5-D264-1E00-7FBD823ED4CF}"/>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5830686" y="3186477"/>
            <a:ext cx="543922" cy="543922"/>
          </a:xfrm>
          <a:prstGeom prst="rect">
            <a:avLst/>
          </a:prstGeom>
        </p:spPr>
      </p:pic>
      <p:pic>
        <p:nvPicPr>
          <p:cNvPr id="18" name="Picture 17" descr="Shape  Description automatically generated">
            <a:extLst>
              <a:ext uri="{FF2B5EF4-FFF2-40B4-BE49-F238E27FC236}">
                <a16:creationId xmlns:a16="http://schemas.microsoft.com/office/drawing/2014/main" id="{F2FD5D90-840D-9EED-00D6-51F27ED35898}"/>
              </a:ext>
            </a:extLst>
          </p:cNvPr>
          <p:cNvPicPr>
            <a:picLocks noChangeAspect="1"/>
          </p:cNvPicPr>
          <p:nvPr userDrawn="1"/>
        </p:nvPicPr>
        <p:blipFill>
          <a:blip r:embed="rId7">
            <a:alphaModFix amt="20000"/>
            <a:extLst>
              <a:ext uri="{28A0092B-C50C-407E-A947-70E740481C1C}">
                <a14:useLocalDpi xmlns:a14="http://schemas.microsoft.com/office/drawing/2010/main" val="0"/>
              </a:ext>
            </a:extLst>
          </a:blip>
          <a:stretch>
            <a:fillRect/>
          </a:stretch>
        </p:blipFill>
        <p:spPr>
          <a:xfrm>
            <a:off x="5812376" y="3913035"/>
            <a:ext cx="580542" cy="592390"/>
          </a:xfrm>
          <a:prstGeom prst="rect">
            <a:avLst/>
          </a:prstGeom>
        </p:spPr>
      </p:pic>
      <p:sp>
        <p:nvSpPr>
          <p:cNvPr id="2" name="Footer Placeholder 1" hidden="1">
            <a:extLst>
              <a:ext uri="{FF2B5EF4-FFF2-40B4-BE49-F238E27FC236}">
                <a16:creationId xmlns:a16="http://schemas.microsoft.com/office/drawing/2014/main" id="{0508A413-765C-9A02-D9C4-6742269F9913}"/>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FB284FCC-3598-B783-A8FC-BC1A2723F9C8}"/>
              </a:ext>
            </a:extLst>
          </p:cNvPr>
          <p:cNvSpPr>
            <a:spLocks noGrp="1"/>
          </p:cNvSpPr>
          <p:nvPr>
            <p:ph type="dt" sz="half" idx="14"/>
          </p:nvPr>
        </p:nvSpPr>
        <p:spPr/>
        <p:txBody>
          <a:bodyPr/>
          <a:lstStyle/>
          <a:p>
            <a:fld id="{3EB4300D-34BF-41E9-BE86-8AF9D80C740F}" type="datetimeFigureOut">
              <a:rPr lang="en-IL" smtClean="0"/>
              <a:t>22/03/2025</a:t>
            </a:fld>
            <a:endParaRPr lang="en-IL"/>
          </a:p>
        </p:txBody>
      </p:sp>
    </p:spTree>
    <p:extLst>
      <p:ext uri="{BB962C8B-B14F-4D97-AF65-F5344CB8AC3E}">
        <p14:creationId xmlns:p14="http://schemas.microsoft.com/office/powerpoint/2010/main" val="3097403669"/>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hidden="1"/>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138E8-3F3E-4DC5-A5FA-50868B94627A}" type="datetimeFigureOut">
              <a:rPr lang="en-US" smtClean="0"/>
              <a:t>3/22/2025</a:t>
            </a:fld>
            <a:endParaRPr lang="en-US" dirty="0"/>
          </a:p>
        </p:txBody>
      </p:sp>
      <p:sp>
        <p:nvSpPr>
          <p:cNvPr id="11" name="Bullet text"/>
          <p:cNvSpPr>
            <a:spLocks noGrp="1" noChangeArrowheads="1"/>
          </p:cNvSpPr>
          <p:nvPr>
            <p:ph type="body" idx="1"/>
          </p:nvPr>
        </p:nvSpPr>
        <p:spPr bwMode="auto">
          <a:xfrm>
            <a:off x="583842" y="1534473"/>
            <a:ext cx="11022371" cy="47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a:t>First Level</a:t>
            </a:r>
          </a:p>
          <a:p>
            <a:pPr lvl="1"/>
            <a:r>
              <a:rPr lang="en-US" dirty="0"/>
              <a:t>Second level</a:t>
            </a:r>
          </a:p>
          <a:p>
            <a:pPr lvl="2"/>
            <a:r>
              <a:rPr lang="en-US" dirty="0"/>
              <a:t>Third level</a:t>
            </a:r>
          </a:p>
          <a:p>
            <a:pPr lvl="0"/>
            <a:endParaRPr lang="en-US" dirty="0"/>
          </a:p>
          <a:p>
            <a:pPr lvl="0"/>
            <a:endParaRPr lang="en-US" dirty="0"/>
          </a:p>
        </p:txBody>
      </p:sp>
      <p:sp>
        <p:nvSpPr>
          <p:cNvPr id="58371" name="Slide Title"/>
          <p:cNvSpPr>
            <a:spLocks noGrp="1" noChangeArrowheads="1"/>
          </p:cNvSpPr>
          <p:nvPr>
            <p:ph type="title"/>
          </p:nvPr>
        </p:nvSpPr>
        <p:spPr bwMode="auto">
          <a:xfrm>
            <a:off x="583842" y="460552"/>
            <a:ext cx="1102237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 name="Footer_page number"/>
          <p:cNvSpPr txBox="1">
            <a:spLocks/>
          </p:cNvSpPr>
          <p:nvPr/>
        </p:nvSpPr>
        <p:spPr>
          <a:xfrm>
            <a:off x="57684" y="6518159"/>
            <a:ext cx="446754"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200" kern="0" smtClean="0">
                <a:solidFill>
                  <a:schemeClr val="tx1"/>
                </a:solidFill>
                <a:latin typeface="Assistant SemiBold" pitchFamily="2" charset="-79"/>
                <a:ea typeface="+mn-ea"/>
                <a:cs typeface="Assistant SemiBold" pitchFamily="2" charset="-79"/>
              </a:rPr>
              <a:pPr algn="r" fontAlgn="auto">
                <a:spcBef>
                  <a:spcPts val="0"/>
                </a:spcBef>
                <a:spcAft>
                  <a:spcPts val="0"/>
                </a:spcAft>
                <a:buClrTx/>
                <a:buSzTx/>
                <a:buFontTx/>
                <a:buNone/>
                <a:defRPr/>
              </a:pPr>
              <a:t>‹#›</a:t>
            </a:fld>
            <a:endParaRPr lang="en-US" sz="1600" kern="0" dirty="0">
              <a:solidFill>
                <a:schemeClr val="tx1"/>
              </a:solidFill>
              <a:latin typeface="Assistant SemiBold" pitchFamily="2" charset="-79"/>
              <a:ea typeface="+mn-ea"/>
              <a:cs typeface="Assistant SemiBold" pitchFamily="2" charset="-79"/>
            </a:endParaRPr>
          </a:p>
        </p:txBody>
      </p:sp>
      <p:cxnSp>
        <p:nvCxnSpPr>
          <p:cNvPr id="6" name="Footer line">
            <a:extLst>
              <a:ext uri="{FF2B5EF4-FFF2-40B4-BE49-F238E27FC236}">
                <a16:creationId xmlns:a16="http://schemas.microsoft.com/office/drawing/2014/main" id="{CA75DADE-7FA9-33CA-AF53-CCB9FBE06DF2}"/>
              </a:ext>
            </a:extLst>
          </p:cNvPr>
          <p:cNvCxnSpPr/>
          <p:nvPr userDrawn="1"/>
        </p:nvCxnSpPr>
        <p:spPr bwMode="auto">
          <a:xfrm>
            <a:off x="0" y="6437211"/>
            <a:ext cx="1044909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Footer Placeholder 1" hidden="1">
            <a:extLst>
              <a:ext uri="{FF2B5EF4-FFF2-40B4-BE49-F238E27FC236}">
                <a16:creationId xmlns:a16="http://schemas.microsoft.com/office/drawing/2014/main" id="{4F3A2B0C-12A5-DD6E-3A6B-927D94E01F82}"/>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pic>
        <p:nvPicPr>
          <p:cNvPr id="5" name="Picture 4" descr="Text&#10;&#10;Description automatically generated with medium confidence">
            <a:extLst>
              <a:ext uri="{FF2B5EF4-FFF2-40B4-BE49-F238E27FC236}">
                <a16:creationId xmlns:a16="http://schemas.microsoft.com/office/drawing/2014/main" id="{C22FC0A9-4058-2982-4A56-4A829B992F3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626391" y="6183992"/>
            <a:ext cx="1504750" cy="519823"/>
          </a:xfrm>
          <a:prstGeom prst="rect">
            <a:avLst/>
          </a:prstGeom>
        </p:spPr>
      </p:pic>
    </p:spTree>
    <p:extLst>
      <p:ext uri="{BB962C8B-B14F-4D97-AF65-F5344CB8AC3E}">
        <p14:creationId xmlns:p14="http://schemas.microsoft.com/office/powerpoint/2010/main" val="138871122"/>
      </p:ext>
    </p:extLst>
  </p:cSld>
  <p:clrMap bg1="lt1" tx1="dk1" bg2="lt2" tx2="dk2" accent1="accent1" accent2="accent2" accent3="accent3" accent4="accent4" accent5="accent5" accent6="accent6" hlink="hlink" folHlink="folHlink"/>
  <p:sldLayoutIdLst>
    <p:sldLayoutId id="2147483920" r:id="rId1"/>
    <p:sldLayoutId id="2147483906" r:id="rId2"/>
    <p:sldLayoutId id="2147483927" r:id="rId3"/>
    <p:sldLayoutId id="2147483928" r:id="rId4"/>
    <p:sldLayoutId id="2147483880" r:id="rId5"/>
    <p:sldLayoutId id="2147483921" r:id="rId6"/>
    <p:sldLayoutId id="2147483882" r:id="rId7"/>
    <p:sldLayoutId id="2147483894" r:id="rId8"/>
    <p:sldLayoutId id="2147483883" r:id="rId9"/>
    <p:sldLayoutId id="2147483884" r:id="rId10"/>
    <p:sldLayoutId id="2147483885" r:id="rId11"/>
    <p:sldLayoutId id="2147483879" r:id="rId12"/>
    <p:sldLayoutId id="2147483935" r:id="rId13"/>
    <p:sldLayoutId id="2147483936" r:id="rId14"/>
    <p:sldLayoutId id="2147483889" r:id="rId15"/>
    <p:sldLayoutId id="2147483925" r:id="rId16"/>
    <p:sldLayoutId id="2147483926" r:id="rId17"/>
    <p:sldLayoutId id="2147483890" r:id="rId18"/>
    <p:sldLayoutId id="2147483923" r:id="rId19"/>
    <p:sldLayoutId id="2147483924" r:id="rId20"/>
  </p:sldLayoutIdLst>
  <p:transition>
    <p:fade/>
  </p:transition>
  <p:hf sldNum="0" hdr="0" ftr="0" dt="0"/>
  <p:txStyles>
    <p:titleStyle>
      <a:lvl1pPr algn="l" rtl="0" eaLnBrk="1" fontAlgn="base" hangingPunct="1">
        <a:lnSpc>
          <a:spcPct val="85000"/>
        </a:lnSpc>
        <a:spcBef>
          <a:spcPct val="0"/>
        </a:spcBef>
        <a:spcAft>
          <a:spcPct val="0"/>
        </a:spcAft>
        <a:defRPr sz="3400" b="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85000"/>
        </a:lnSpc>
        <a:spcBef>
          <a:spcPct val="0"/>
        </a:spcBef>
        <a:spcAft>
          <a:spcPct val="0"/>
        </a:spcAft>
        <a:defRPr sz="3700" b="1">
          <a:solidFill>
            <a:srgbClr val="4E4E4E"/>
          </a:solidFill>
          <a:latin typeface="Helvetica" pitchFamily="34" charset="0"/>
        </a:defRPr>
      </a:lvl2pPr>
      <a:lvl3pPr algn="l" rtl="0" eaLnBrk="1" fontAlgn="base" hangingPunct="1">
        <a:lnSpc>
          <a:spcPct val="85000"/>
        </a:lnSpc>
        <a:spcBef>
          <a:spcPct val="0"/>
        </a:spcBef>
        <a:spcAft>
          <a:spcPct val="0"/>
        </a:spcAft>
        <a:defRPr sz="3700" b="1">
          <a:solidFill>
            <a:srgbClr val="4E4E4E"/>
          </a:solidFill>
          <a:latin typeface="Helvetica" pitchFamily="34" charset="0"/>
        </a:defRPr>
      </a:lvl3pPr>
      <a:lvl4pPr algn="l" rtl="0" eaLnBrk="1" fontAlgn="base" hangingPunct="1">
        <a:lnSpc>
          <a:spcPct val="85000"/>
        </a:lnSpc>
        <a:spcBef>
          <a:spcPct val="0"/>
        </a:spcBef>
        <a:spcAft>
          <a:spcPct val="0"/>
        </a:spcAft>
        <a:defRPr sz="3700" b="1">
          <a:solidFill>
            <a:srgbClr val="4E4E4E"/>
          </a:solidFill>
          <a:latin typeface="Helvetica" pitchFamily="34" charset="0"/>
        </a:defRPr>
      </a:lvl4pPr>
      <a:lvl5pPr algn="l" rtl="0" eaLnBrk="1" fontAlgn="base" hangingPunct="1">
        <a:lnSpc>
          <a:spcPct val="85000"/>
        </a:lnSpc>
        <a:spcBef>
          <a:spcPct val="0"/>
        </a:spcBef>
        <a:spcAft>
          <a:spcPct val="0"/>
        </a:spcAft>
        <a:defRPr sz="3700" b="1">
          <a:solidFill>
            <a:srgbClr val="4E4E4E"/>
          </a:solidFill>
          <a:latin typeface="Helvetica" pitchFamily="34" charset="0"/>
        </a:defRPr>
      </a:lvl5pPr>
      <a:lvl6pPr marL="609493" algn="l" rtl="0" eaLnBrk="1" fontAlgn="base" hangingPunct="1">
        <a:lnSpc>
          <a:spcPct val="85000"/>
        </a:lnSpc>
        <a:spcBef>
          <a:spcPct val="0"/>
        </a:spcBef>
        <a:spcAft>
          <a:spcPct val="0"/>
        </a:spcAft>
        <a:defRPr sz="3700" b="1">
          <a:solidFill>
            <a:srgbClr val="4E4E4E"/>
          </a:solidFill>
          <a:latin typeface="Helvetica" pitchFamily="34" charset="0"/>
        </a:defRPr>
      </a:lvl6pPr>
      <a:lvl7pPr marL="1218987" algn="l" rtl="0" eaLnBrk="1" fontAlgn="base" hangingPunct="1">
        <a:lnSpc>
          <a:spcPct val="85000"/>
        </a:lnSpc>
        <a:spcBef>
          <a:spcPct val="0"/>
        </a:spcBef>
        <a:spcAft>
          <a:spcPct val="0"/>
        </a:spcAft>
        <a:defRPr sz="3700" b="1">
          <a:solidFill>
            <a:srgbClr val="4E4E4E"/>
          </a:solidFill>
          <a:latin typeface="Helvetica" pitchFamily="34" charset="0"/>
        </a:defRPr>
      </a:lvl7pPr>
      <a:lvl8pPr marL="1828480" algn="l" rtl="0" eaLnBrk="1" fontAlgn="base" hangingPunct="1">
        <a:lnSpc>
          <a:spcPct val="85000"/>
        </a:lnSpc>
        <a:spcBef>
          <a:spcPct val="0"/>
        </a:spcBef>
        <a:spcAft>
          <a:spcPct val="0"/>
        </a:spcAft>
        <a:defRPr sz="3700" b="1">
          <a:solidFill>
            <a:srgbClr val="4E4E4E"/>
          </a:solidFill>
          <a:latin typeface="Helvetica" pitchFamily="34" charset="0"/>
        </a:defRPr>
      </a:lvl8pPr>
      <a:lvl9pPr marL="2437973" algn="l" rtl="0" eaLnBrk="1" fontAlgn="base" hangingPunct="1">
        <a:lnSpc>
          <a:spcPct val="85000"/>
        </a:lnSpc>
        <a:spcBef>
          <a:spcPct val="0"/>
        </a:spcBef>
        <a:spcAft>
          <a:spcPct val="0"/>
        </a:spcAft>
        <a:defRPr sz="3700" b="1">
          <a:solidFill>
            <a:srgbClr val="4E4E4E"/>
          </a:solidFill>
          <a:latin typeface="Helvetica" pitchFamily="34" charset="0"/>
        </a:defRPr>
      </a:lvl9pPr>
    </p:titleStyle>
    <p:bodyStyle>
      <a:lvl1pPr marL="228600" indent="-228600" algn="l" rtl="0" eaLnBrk="1" fontAlgn="base" hangingPunct="1">
        <a:lnSpc>
          <a:spcPct val="95000"/>
        </a:lnSpc>
        <a:spcBef>
          <a:spcPts val="1000"/>
        </a:spcBef>
        <a:spcAft>
          <a:spcPct val="0"/>
        </a:spcAft>
        <a:buClr>
          <a:schemeClr val="bg1">
            <a:lumMod val="50000"/>
          </a:schemeClr>
        </a:buClr>
        <a:buSzPct val="85000"/>
        <a:buFont typeface="Arial" panose="020B0604020202020204" pitchFamily="34" charset="0"/>
        <a:buChar char="•"/>
        <a:defRPr lang="en-US" sz="2800" dirty="0" smtClean="0">
          <a:solidFill>
            <a:schemeClr val="tx1"/>
          </a:solidFill>
          <a:latin typeface="Arial" panose="020B0604020202020204" pitchFamily="34" charset="0"/>
          <a:ea typeface="+mn-ea"/>
          <a:cs typeface="Arial" pitchFamily="34" charset="0"/>
        </a:defRPr>
      </a:lvl1pPr>
      <a:lvl2pPr marL="576072" indent="-228600" algn="l" rtl="0" eaLnBrk="1" fontAlgn="base" hangingPunct="1">
        <a:lnSpc>
          <a:spcPct val="95000"/>
        </a:lnSpc>
        <a:spcBef>
          <a:spcPts val="800"/>
        </a:spcBef>
        <a:spcAft>
          <a:spcPct val="0"/>
        </a:spcAft>
        <a:buClr>
          <a:schemeClr val="bg1">
            <a:lumMod val="50000"/>
          </a:schemeClr>
        </a:buClr>
        <a:buSzPct val="100000"/>
        <a:buFont typeface="Arial" panose="020B0604020202020204" pitchFamily="34" charset="0"/>
        <a:buChar char="•"/>
        <a:defRPr lang="en-US" sz="2400" dirty="0" smtClean="0">
          <a:solidFill>
            <a:schemeClr val="tx1"/>
          </a:solidFill>
          <a:latin typeface="Arial" panose="020B0604020202020204" pitchFamily="34" charset="0"/>
        </a:defRPr>
      </a:lvl2pPr>
      <a:lvl3pPr marL="886968" indent="-228600" algn="l" rtl="0" eaLnBrk="1" fontAlgn="base" hangingPunct="1">
        <a:lnSpc>
          <a:spcPct val="95000"/>
        </a:lnSpc>
        <a:spcBef>
          <a:spcPts val="800"/>
        </a:spcBef>
        <a:spcAft>
          <a:spcPct val="0"/>
        </a:spcAft>
        <a:buClr>
          <a:schemeClr val="bg1">
            <a:lumMod val="50000"/>
          </a:schemeClr>
        </a:buClr>
        <a:buSzPct val="100000"/>
        <a:buFont typeface="Arial" panose="020B0604020202020204" pitchFamily="34" charset="0"/>
        <a:buChar char="•"/>
        <a:defRPr lang="en-US" sz="2000" dirty="0" smtClean="0">
          <a:solidFill>
            <a:schemeClr val="tx1"/>
          </a:solidFill>
          <a:latin typeface="Arial" panose="020B0604020202020204" pitchFamily="34" charset="0"/>
        </a:defRPr>
      </a:lvl3pPr>
      <a:lvl4pPr marL="1170432" indent="-228600" algn="l" rtl="0" eaLnBrk="1" fontAlgn="base" hangingPunct="1">
        <a:lnSpc>
          <a:spcPct val="90000"/>
        </a:lnSpc>
        <a:spcBef>
          <a:spcPts val="800"/>
        </a:spcBef>
        <a:spcAft>
          <a:spcPct val="0"/>
        </a:spcAft>
        <a:buClr>
          <a:schemeClr val="accent2"/>
        </a:buClr>
        <a:buSzPct val="100000"/>
        <a:buFont typeface="Arial" panose="020B0604020202020204" pitchFamily="34" charset="0"/>
        <a:buChar char="̶"/>
        <a:defRPr lang="en-US" sz="1800" dirty="0" smtClean="0">
          <a:solidFill>
            <a:schemeClr val="tx1"/>
          </a:solidFill>
          <a:latin typeface="+mn-lt"/>
        </a:defRPr>
      </a:lvl4pPr>
      <a:lvl5pPr marL="1463040" indent="-228600" algn="l" rtl="0" eaLnBrk="1" fontAlgn="base" hangingPunct="1">
        <a:lnSpc>
          <a:spcPct val="90000"/>
        </a:lnSpc>
        <a:spcBef>
          <a:spcPts val="800"/>
        </a:spcBef>
        <a:spcAft>
          <a:spcPct val="0"/>
        </a:spcAft>
        <a:buClr>
          <a:schemeClr val="accent2"/>
        </a:buClr>
        <a:buFont typeface="Arial" panose="020B0604020202020204" pitchFamily="34" charset="0"/>
        <a:buChar char="̶"/>
        <a:defRPr lang="en-US" sz="1600" baseline="0" dirty="0" smtClean="0">
          <a:solidFill>
            <a:schemeClr val="tx1"/>
          </a:solidFill>
          <a:latin typeface="+mn-lt"/>
        </a:defRPr>
      </a:lvl5pPr>
      <a:lvl6pPr marL="3352213" indent="-304747" algn="l" rtl="0" eaLnBrk="1" fontAlgn="base" hangingPunct="1">
        <a:spcBef>
          <a:spcPct val="20000"/>
        </a:spcBef>
        <a:spcAft>
          <a:spcPct val="0"/>
        </a:spcAft>
        <a:buClr>
          <a:schemeClr val="accent2"/>
        </a:buClr>
        <a:buChar char="»"/>
        <a:defRPr sz="2100">
          <a:solidFill>
            <a:schemeClr val="tx1"/>
          </a:solidFill>
          <a:latin typeface="+mn-lt"/>
        </a:defRPr>
      </a:lvl6pPr>
      <a:lvl7pPr marL="3961707" indent="-304747" algn="l" rtl="0" eaLnBrk="1" fontAlgn="base" hangingPunct="1">
        <a:spcBef>
          <a:spcPct val="20000"/>
        </a:spcBef>
        <a:spcAft>
          <a:spcPct val="0"/>
        </a:spcAft>
        <a:buClr>
          <a:schemeClr val="accent2"/>
        </a:buClr>
        <a:buChar char="»"/>
        <a:defRPr sz="2100">
          <a:solidFill>
            <a:schemeClr val="tx1"/>
          </a:solidFill>
          <a:latin typeface="+mn-lt"/>
        </a:defRPr>
      </a:lvl7pPr>
      <a:lvl8pPr marL="4571200" indent="-304747" algn="l" rtl="0" eaLnBrk="1" fontAlgn="base" hangingPunct="1">
        <a:spcBef>
          <a:spcPct val="20000"/>
        </a:spcBef>
        <a:spcAft>
          <a:spcPct val="0"/>
        </a:spcAft>
        <a:buClr>
          <a:schemeClr val="accent2"/>
        </a:buClr>
        <a:buChar char="»"/>
        <a:defRPr sz="2100">
          <a:solidFill>
            <a:schemeClr val="tx1"/>
          </a:solidFill>
          <a:latin typeface="+mn-lt"/>
        </a:defRPr>
      </a:lvl8pPr>
      <a:lvl9pPr marL="5180693" indent="-304747" algn="l" rtl="0" eaLnBrk="1" fontAlgn="base" hangingPunct="1">
        <a:spcBef>
          <a:spcPct val="20000"/>
        </a:spcBef>
        <a:spcAft>
          <a:spcPct val="0"/>
        </a:spcAft>
        <a:buClr>
          <a:schemeClr val="accent2"/>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39" userDrawn="1">
          <p15:clr>
            <a:srgbClr val="F26B43"/>
          </p15:clr>
        </p15:guide>
        <p15:guide id="5" pos="2652" userDrawn="1">
          <p15:clr>
            <a:srgbClr val="F26B43"/>
          </p15:clr>
        </p15:guide>
        <p15:guide id="6" pos="652" userDrawn="1">
          <p15:clr>
            <a:srgbClr val="F26B43"/>
          </p15:clr>
        </p15:guide>
        <p15:guide id="7" pos="2378" userDrawn="1">
          <p15:clr>
            <a:srgbClr val="F26B43"/>
          </p15:clr>
        </p15:guide>
        <p15:guide id="8" pos="6100" userDrawn="1">
          <p15:clr>
            <a:srgbClr val="F26B43"/>
          </p15:clr>
        </p15:guide>
        <p15:guide id="9" pos="72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hidden="1"/>
          <p:cNvSpPr>
            <a:spLocks noGrp="1"/>
          </p:cNvSpPr>
          <p:nvPr>
            <p:ph type="ftr" sz="quarter" idx="15"/>
          </p:nvPr>
        </p:nvSpPr>
        <p:spPr>
          <a:xfrm>
            <a:off x="827161" y="6527348"/>
            <a:ext cx="3097481" cy="302408"/>
          </a:xfrm>
          <a:prstGeom prst="rect">
            <a:avLst/>
          </a:prstGeom>
        </p:spPr>
        <p:txBody>
          <a:bodyPr/>
          <a:lstStyle/>
          <a:p>
            <a:r>
              <a:rPr lang="en-US"/>
              <a:t> [Internal Use] for Check Point employees​</a:t>
            </a:r>
          </a:p>
        </p:txBody>
      </p:sp>
      <p:sp>
        <p:nvSpPr>
          <p:cNvPr id="3" name="Date Placeholder 2" hidden="1"/>
          <p:cNvSpPr>
            <a:spLocks noGrp="1"/>
          </p:cNvSpPr>
          <p:nvPr>
            <p:ph type="dt" sz="half" idx="16"/>
          </p:nvPr>
        </p:nvSpPr>
        <p:spPr>
          <a:xfrm>
            <a:off x="2" y="6889232"/>
            <a:ext cx="2843213" cy="205252"/>
          </a:xfrm>
        </p:spPr>
        <p:txBody>
          <a:bodyPr/>
          <a:lstStyle/>
          <a:p>
            <a:endParaRPr lang="en-US"/>
          </a:p>
        </p:txBody>
      </p:sp>
      <p:sp>
        <p:nvSpPr>
          <p:cNvPr id="4" name="TextBox 3">
            <a:extLst>
              <a:ext uri="{FF2B5EF4-FFF2-40B4-BE49-F238E27FC236}">
                <a16:creationId xmlns:a16="http://schemas.microsoft.com/office/drawing/2014/main" id="{CCE342FA-6735-EA34-4C07-A6F75E8E74C4}"/>
              </a:ext>
            </a:extLst>
          </p:cNvPr>
          <p:cNvSpPr txBox="1"/>
          <p:nvPr/>
        </p:nvSpPr>
        <p:spPr bwMode="auto">
          <a:xfrm>
            <a:off x="5347252" y="2092623"/>
            <a:ext cx="6483764" cy="707886"/>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b="1" dirty="0" smtClean="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rPr>
              <a:t>שם פרויקט</a:t>
            </a:r>
            <a:endParaRPr lang="en-US" b="1" dirty="0" err="1">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7FABBD4-AABE-7341-6B27-0E69DF064655}"/>
              </a:ext>
            </a:extLst>
          </p:cNvPr>
          <p:cNvSpPr txBox="1"/>
          <p:nvPr/>
        </p:nvSpPr>
        <p:spPr bwMode="auto">
          <a:xfrm>
            <a:off x="5347252" y="2917715"/>
            <a:ext cx="6483764" cy="584775"/>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3200" b="0" dirty="0" smtClean="0">
                <a:solidFill>
                  <a:schemeClr val="bg2">
                    <a:lumMod val="50000"/>
                  </a:schemeClr>
                </a:solidFill>
                <a:latin typeface="Arial" panose="020B0604020202020204" pitchFamily="34" charset="0"/>
                <a:cs typeface="Arial" panose="020B0604020202020204" pitchFamily="34" charset="0"/>
              </a:rPr>
              <a:t>דיון התנעת הפרויקט</a:t>
            </a:r>
            <a:endParaRPr lang="en-US" sz="3200" b="0" dirty="0" err="1">
              <a:solidFill>
                <a:schemeClr val="bg2">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037336-2B77-E8EB-4F0E-DA698C961269}"/>
              </a:ext>
            </a:extLst>
          </p:cNvPr>
          <p:cNvSpPr txBox="1"/>
          <p:nvPr/>
        </p:nvSpPr>
        <p:spPr bwMode="auto">
          <a:xfrm>
            <a:off x="5347252" y="4713592"/>
            <a:ext cx="6483764" cy="830997"/>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2400" dirty="0" smtClean="0">
                <a:solidFill>
                  <a:schemeClr val="bg1"/>
                </a:solidFill>
                <a:latin typeface="Arial" panose="020B0604020202020204" pitchFamily="34" charset="0"/>
                <a:cs typeface="Arial" panose="020B0604020202020204" pitchFamily="34" charset="0"/>
              </a:rPr>
              <a:t>[שם מנהל הפרויקט] </a:t>
            </a:r>
            <a:r>
              <a:rPr lang="he-IL" sz="2400" b="0" dirty="0" smtClean="0">
                <a:solidFill>
                  <a:schemeClr val="bg1"/>
                </a:solidFill>
                <a:latin typeface="Arial" panose="020B0604020202020204" pitchFamily="34" charset="0"/>
                <a:cs typeface="Arial" panose="020B0604020202020204" pitchFamily="34" charset="0"/>
              </a:rPr>
              <a:t>| מנהל פרויקט</a:t>
            </a:r>
            <a:endParaRPr lang="he-IL" sz="2400" b="0" dirty="0">
              <a:solidFill>
                <a:schemeClr val="bg1"/>
              </a:solidFill>
              <a:latin typeface="Arial" panose="020B0604020202020204" pitchFamily="34" charset="0"/>
              <a:cs typeface="Arial" panose="020B0604020202020204" pitchFamily="34" charset="0"/>
            </a:endParaRPr>
          </a:p>
          <a:p>
            <a:pPr algn="r" rtl="1">
              <a:spcBef>
                <a:spcPts val="0"/>
              </a:spcBef>
            </a:pPr>
            <a:r>
              <a:rPr lang="en-US" sz="2400" b="0" dirty="0" smtClean="0">
                <a:solidFill>
                  <a:schemeClr val="bg1"/>
                </a:solidFill>
                <a:latin typeface="Arial" panose="020B0604020202020204" pitchFamily="34" charset="0"/>
                <a:cs typeface="Arial" panose="020B0604020202020204" pitchFamily="34" charset="0"/>
              </a:rPr>
              <a:t>DD/MM/YYY</a:t>
            </a:r>
            <a:endParaRPr lang="en-US" sz="2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1827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665018" y="338156"/>
            <a:ext cx="11155396"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תוכנית תקציבית / משאבי הפרויקט</a:t>
            </a:r>
            <a:endParaRPr lang="he-IL" sz="6000" b="1" kern="1200" dirty="0">
              <a:solidFill>
                <a:srgbClr val="F26222"/>
              </a:solidFill>
              <a:ea typeface="Open Sans ExtraBold" panose="020B090603080402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235708428"/>
              </p:ext>
            </p:extLst>
          </p:nvPr>
        </p:nvGraphicFramePr>
        <p:xfrm>
          <a:off x="1985732" y="1810325"/>
          <a:ext cx="8864865" cy="3990114"/>
        </p:xfrm>
        <a:graphic>
          <a:graphicData uri="http://schemas.openxmlformats.org/drawingml/2006/table">
            <a:tbl>
              <a:tblPr rtl="1"/>
              <a:tblGrid>
                <a:gridCol w="656516">
                  <a:extLst>
                    <a:ext uri="{9D8B030D-6E8A-4147-A177-3AD203B41FA5}">
                      <a16:colId xmlns:a16="http://schemas.microsoft.com/office/drawing/2014/main" val="2126652675"/>
                    </a:ext>
                  </a:extLst>
                </a:gridCol>
                <a:gridCol w="1474893">
                  <a:extLst>
                    <a:ext uri="{9D8B030D-6E8A-4147-A177-3AD203B41FA5}">
                      <a16:colId xmlns:a16="http://schemas.microsoft.com/office/drawing/2014/main" val="1145098152"/>
                    </a:ext>
                  </a:extLst>
                </a:gridCol>
                <a:gridCol w="1317572">
                  <a:extLst>
                    <a:ext uri="{9D8B030D-6E8A-4147-A177-3AD203B41FA5}">
                      <a16:colId xmlns:a16="http://schemas.microsoft.com/office/drawing/2014/main" val="318359662"/>
                    </a:ext>
                  </a:extLst>
                </a:gridCol>
                <a:gridCol w="1386399">
                  <a:extLst>
                    <a:ext uri="{9D8B030D-6E8A-4147-A177-3AD203B41FA5}">
                      <a16:colId xmlns:a16="http://schemas.microsoft.com/office/drawing/2014/main" val="3132515875"/>
                    </a:ext>
                  </a:extLst>
                </a:gridCol>
                <a:gridCol w="1166297">
                  <a:extLst>
                    <a:ext uri="{9D8B030D-6E8A-4147-A177-3AD203B41FA5}">
                      <a16:colId xmlns:a16="http://schemas.microsoft.com/office/drawing/2014/main" val="2892564489"/>
                    </a:ext>
                  </a:extLst>
                </a:gridCol>
                <a:gridCol w="954396">
                  <a:extLst>
                    <a:ext uri="{9D8B030D-6E8A-4147-A177-3AD203B41FA5}">
                      <a16:colId xmlns:a16="http://schemas.microsoft.com/office/drawing/2014/main" val="3961988764"/>
                    </a:ext>
                  </a:extLst>
                </a:gridCol>
                <a:gridCol w="954396">
                  <a:extLst>
                    <a:ext uri="{9D8B030D-6E8A-4147-A177-3AD203B41FA5}">
                      <a16:colId xmlns:a16="http://schemas.microsoft.com/office/drawing/2014/main" val="388588876"/>
                    </a:ext>
                  </a:extLst>
                </a:gridCol>
                <a:gridCol w="954396">
                  <a:extLst>
                    <a:ext uri="{9D8B030D-6E8A-4147-A177-3AD203B41FA5}">
                      <a16:colId xmlns:a16="http://schemas.microsoft.com/office/drawing/2014/main" val="4082599536"/>
                    </a:ext>
                  </a:extLst>
                </a:gridCol>
              </a:tblGrid>
              <a:tr h="665019">
                <a:tc>
                  <a:txBody>
                    <a:bodyPr/>
                    <a:lstStyle/>
                    <a:p>
                      <a:pPr algn="r" rtl="1" fontAlgn="ctr"/>
                      <a:r>
                        <a:rPr lang="he-IL" sz="1400" b="1" i="0" u="none" strike="noStrike">
                          <a:solidFill>
                            <a:srgbClr val="575757"/>
                          </a:solidFill>
                          <a:effectLst/>
                          <a:latin typeface="Arial" panose="020B0604020202020204" pitchFamily="34" charset="0"/>
                        </a:rPr>
                        <a:t>מספר זיהוי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dirty="0">
                          <a:solidFill>
                            <a:srgbClr val="575757"/>
                          </a:solidFill>
                          <a:effectLst/>
                          <a:latin typeface="Arial" panose="020B0604020202020204" pitchFamily="34" charset="0"/>
                        </a:rPr>
                        <a:t>סוג משאב</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תיאור</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תיאור הוצאה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עלות ליחידה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כמות מתוכננת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a:solidFill>
                            <a:srgbClr val="575757"/>
                          </a:solidFill>
                          <a:effectLst/>
                          <a:latin typeface="Arial" panose="020B0604020202020204" pitchFamily="34" charset="0"/>
                        </a:rPr>
                        <a:t>תקציב מתוכנן</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1" i="0" u="none" strike="noStrike" dirty="0">
                          <a:solidFill>
                            <a:srgbClr val="575757"/>
                          </a:solidFill>
                          <a:effectLst/>
                          <a:latin typeface="Arial" panose="020B0604020202020204" pitchFamily="34" charset="0"/>
                        </a:rPr>
                        <a:t>אחראי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46700916"/>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שכר </a:t>
                      </a:r>
                      <a:r>
                        <a:rPr lang="he-IL" sz="1400" b="0" i="0" u="none" strike="noStrike" dirty="0">
                          <a:solidFill>
                            <a:srgbClr val="575757"/>
                          </a:solidFill>
                          <a:effectLst/>
                          <a:latin typeface="Arial" panose="020B0604020202020204" pitchFamily="34" charset="0"/>
                        </a:rPr>
                        <a:t>עבודה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שכר </a:t>
                      </a:r>
                      <a:r>
                        <a:rPr lang="he-IL" sz="1400" b="0" i="0" u="none" strike="noStrike" dirty="0">
                          <a:solidFill>
                            <a:srgbClr val="575757"/>
                          </a:solidFill>
                          <a:effectLst/>
                          <a:latin typeface="Arial" panose="020B0604020202020204" pitchFamily="34" charset="0"/>
                        </a:rPr>
                        <a:t>עבודה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משכורות </a:t>
                      </a:r>
                      <a:r>
                        <a:rPr lang="he-IL" sz="1400" b="0" i="0" u="none" strike="noStrike" dirty="0">
                          <a:solidFill>
                            <a:srgbClr val="575757"/>
                          </a:solidFill>
                          <a:effectLst/>
                          <a:latin typeface="Arial" panose="020B0604020202020204" pitchFamily="34" charset="0"/>
                        </a:rPr>
                        <a:t>צוות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a:solidFill>
                            <a:srgbClr val="575757"/>
                          </a:solidFill>
                          <a:effectLst/>
                          <a:latin typeface="Arial" panose="020B0604020202020204" pitchFamily="34" charset="0"/>
                        </a:rPr>
                        <a:t>50,000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100,000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כספים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954749616"/>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ציוד</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ציוד</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מחשבים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5,000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a:solidFill>
                            <a:srgbClr val="575757"/>
                          </a:solidFill>
                          <a:effectLst/>
                          <a:latin typeface="Arial" panose="020B0604020202020204" pitchFamily="34" charset="0"/>
                        </a:rPr>
                        <a:t>20,000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רכש</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221272466"/>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חומרים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חומרים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חומרי </a:t>
                      </a:r>
                      <a:r>
                        <a:rPr lang="he-IL" sz="1400" b="0" i="0" u="none" strike="noStrike" dirty="0">
                          <a:solidFill>
                            <a:srgbClr val="575757"/>
                          </a:solidFill>
                          <a:effectLst/>
                          <a:latin typeface="Arial" panose="020B0604020202020204" pitchFamily="34" charset="0"/>
                        </a:rPr>
                        <a:t>גלם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200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50,000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875846284"/>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שירותים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שירותים</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ייעוץ</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30,000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30,000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261016677"/>
                  </a:ext>
                </a:extLst>
              </a:tr>
              <a:tr h="665019">
                <a:tc>
                  <a:txBody>
                    <a:bodyPr/>
                    <a:lstStyle/>
                    <a:p>
                      <a:pPr algn="ctr" rtl="1" fontAlgn="ctr"/>
                      <a:r>
                        <a:rPr lang="en-IL" sz="1400" b="0" i="0" u="none" strike="noStrike" dirty="0">
                          <a:solidFill>
                            <a:srgbClr val="575757"/>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ציוד</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ציוד</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כנסים </a:t>
                      </a:r>
                      <a:r>
                        <a:rPr lang="he-IL" sz="1400" b="0" i="0" u="none" strike="noStrike" dirty="0">
                          <a:solidFill>
                            <a:srgbClr val="575757"/>
                          </a:solidFill>
                          <a:effectLst/>
                          <a:latin typeface="Arial" panose="020B0604020202020204" pitchFamily="34" charset="0"/>
                        </a:rPr>
                        <a:t>ונסיעות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10,000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a:solidFill>
                            <a:srgbClr val="575757"/>
                          </a:solidFill>
                          <a:effectLst/>
                          <a:latin typeface="Arial" panose="020B0604020202020204" pitchFamily="34" charset="0"/>
                        </a:rPr>
                        <a:t>10,000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481748389"/>
                  </a:ext>
                </a:extLst>
              </a:tr>
            </a:tbl>
          </a:graphicData>
        </a:graphic>
      </p:graphicFrame>
    </p:spTree>
    <p:extLst>
      <p:ext uri="{BB962C8B-B14F-4D97-AF65-F5344CB8AC3E}">
        <p14:creationId xmlns:p14="http://schemas.microsoft.com/office/powerpoint/2010/main" val="4036338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2355274" y="338156"/>
            <a:ext cx="9465140"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סיכוני הפרויקט</a:t>
            </a:r>
            <a:endParaRPr lang="he-IL" sz="6000" b="1" kern="1200" dirty="0">
              <a:solidFill>
                <a:srgbClr val="F26222"/>
              </a:solidFill>
              <a:ea typeface="Open Sans ExtraBold" panose="020B0906030804020204"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1030963342"/>
              </p:ext>
            </p:extLst>
          </p:nvPr>
        </p:nvGraphicFramePr>
        <p:xfrm>
          <a:off x="175492" y="1671784"/>
          <a:ext cx="11794834" cy="3980870"/>
        </p:xfrm>
        <a:graphic>
          <a:graphicData uri="http://schemas.openxmlformats.org/drawingml/2006/table">
            <a:tbl>
              <a:tblPr rtl="1"/>
              <a:tblGrid>
                <a:gridCol w="600706">
                  <a:extLst>
                    <a:ext uri="{9D8B030D-6E8A-4147-A177-3AD203B41FA5}">
                      <a16:colId xmlns:a16="http://schemas.microsoft.com/office/drawing/2014/main" val="4195919193"/>
                    </a:ext>
                  </a:extLst>
                </a:gridCol>
                <a:gridCol w="2259802">
                  <a:extLst>
                    <a:ext uri="{9D8B030D-6E8A-4147-A177-3AD203B41FA5}">
                      <a16:colId xmlns:a16="http://schemas.microsoft.com/office/drawing/2014/main" val="3426630848"/>
                    </a:ext>
                  </a:extLst>
                </a:gridCol>
                <a:gridCol w="791407">
                  <a:extLst>
                    <a:ext uri="{9D8B030D-6E8A-4147-A177-3AD203B41FA5}">
                      <a16:colId xmlns:a16="http://schemas.microsoft.com/office/drawing/2014/main" val="4064194937"/>
                    </a:ext>
                  </a:extLst>
                </a:gridCol>
                <a:gridCol w="839083">
                  <a:extLst>
                    <a:ext uri="{9D8B030D-6E8A-4147-A177-3AD203B41FA5}">
                      <a16:colId xmlns:a16="http://schemas.microsoft.com/office/drawing/2014/main" val="4002382169"/>
                    </a:ext>
                  </a:extLst>
                </a:gridCol>
                <a:gridCol w="1201414">
                  <a:extLst>
                    <a:ext uri="{9D8B030D-6E8A-4147-A177-3AD203B41FA5}">
                      <a16:colId xmlns:a16="http://schemas.microsoft.com/office/drawing/2014/main" val="240074408"/>
                    </a:ext>
                  </a:extLst>
                </a:gridCol>
                <a:gridCol w="1029783">
                  <a:extLst>
                    <a:ext uri="{9D8B030D-6E8A-4147-A177-3AD203B41FA5}">
                      <a16:colId xmlns:a16="http://schemas.microsoft.com/office/drawing/2014/main" val="2463182995"/>
                    </a:ext>
                  </a:extLst>
                </a:gridCol>
                <a:gridCol w="2451565">
                  <a:extLst>
                    <a:ext uri="{9D8B030D-6E8A-4147-A177-3AD203B41FA5}">
                      <a16:colId xmlns:a16="http://schemas.microsoft.com/office/drawing/2014/main" val="1728658300"/>
                    </a:ext>
                  </a:extLst>
                </a:gridCol>
                <a:gridCol w="1310537">
                  <a:extLst>
                    <a:ext uri="{9D8B030D-6E8A-4147-A177-3AD203B41FA5}">
                      <a16:colId xmlns:a16="http://schemas.microsoft.com/office/drawing/2014/main" val="2878208686"/>
                    </a:ext>
                  </a:extLst>
                </a:gridCol>
                <a:gridCol w="1310537">
                  <a:extLst>
                    <a:ext uri="{9D8B030D-6E8A-4147-A177-3AD203B41FA5}">
                      <a16:colId xmlns:a16="http://schemas.microsoft.com/office/drawing/2014/main" val="1500909270"/>
                    </a:ext>
                  </a:extLst>
                </a:gridCol>
              </a:tblGrid>
              <a:tr h="881577">
                <a:tc>
                  <a:txBody>
                    <a:bodyPr/>
                    <a:lstStyle/>
                    <a:p>
                      <a:pPr algn="ctr" rtl="1" fontAlgn="ctr"/>
                      <a:r>
                        <a:rPr lang="he-IL" sz="1400" b="1" i="0" u="none" strike="noStrike" dirty="0">
                          <a:solidFill>
                            <a:srgbClr val="575757"/>
                          </a:solidFill>
                          <a:effectLst/>
                          <a:latin typeface="Arial" panose="020B0604020202020204" pitchFamily="34" charset="0"/>
                        </a:rPr>
                        <a:t>מספר זיהוי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תיאור סיכון</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סבירות (1-5)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השפעה (1-5)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ציון סיכון (סבירות * השפעה)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אסטרטגיית תגובה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תוכנית תגובה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אחראי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400" b="1" i="0" u="none" strike="noStrike" dirty="0">
                          <a:solidFill>
                            <a:srgbClr val="575757"/>
                          </a:solidFill>
                          <a:effectLst/>
                          <a:latin typeface="Arial" panose="020B0604020202020204" pitchFamily="34" charset="0"/>
                        </a:rPr>
                        <a:t>תאריך יעד</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274971870"/>
                  </a:ext>
                </a:extLst>
              </a:tr>
              <a:tr h="564760">
                <a:tc>
                  <a:txBody>
                    <a:bodyPr/>
                    <a:lstStyle/>
                    <a:p>
                      <a:pPr algn="ctr" rtl="0" fontAlgn="ctr"/>
                      <a:r>
                        <a:rPr lang="en-IL" sz="14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עיכוב </a:t>
                      </a:r>
                      <a:r>
                        <a:rPr lang="he-IL" sz="1400" b="0" i="0" u="none" strike="noStrike" dirty="0">
                          <a:solidFill>
                            <a:srgbClr val="575757"/>
                          </a:solidFill>
                          <a:effectLst/>
                          <a:latin typeface="Arial" panose="020B0604020202020204" pitchFamily="34" charset="0"/>
                        </a:rPr>
                        <a:t>באספקת חומרים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מניעה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יצירת </a:t>
                      </a:r>
                      <a:r>
                        <a:rPr lang="he-IL" sz="1400" b="0" i="0" u="none" strike="noStrike" dirty="0">
                          <a:solidFill>
                            <a:srgbClr val="575757"/>
                          </a:solidFill>
                          <a:effectLst/>
                          <a:latin typeface="Arial" panose="020B0604020202020204" pitchFamily="34" charset="0"/>
                        </a:rPr>
                        <a:t>קשר עם ספקים חלופיים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רכש</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01/02/2024</a:t>
                      </a:r>
                      <a:r>
                        <a:rPr lang="he-IL" sz="1400" b="0" i="0" u="none" strike="noStrike" dirty="0" smtClean="0">
                          <a:solidFill>
                            <a:srgbClr val="575757"/>
                          </a:solidFill>
                          <a:effectLst/>
                          <a:latin typeface="Arial" panose="020B0604020202020204" pitchFamily="34" charset="0"/>
                        </a:rPr>
                        <a:t>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274179341"/>
                  </a:ext>
                </a:extLst>
              </a:tr>
              <a:tr h="564760">
                <a:tc>
                  <a:txBody>
                    <a:bodyPr/>
                    <a:lstStyle/>
                    <a:p>
                      <a:pPr algn="ctr" rtl="0"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תקלה </a:t>
                      </a:r>
                      <a:r>
                        <a:rPr lang="he-IL" sz="1400" b="0" i="0" u="none" strike="noStrike" dirty="0">
                          <a:solidFill>
                            <a:srgbClr val="575757"/>
                          </a:solidFill>
                          <a:effectLst/>
                          <a:latin typeface="Arial" panose="020B0604020202020204" pitchFamily="34" charset="0"/>
                        </a:rPr>
                        <a:t>טכנית במערכת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a:solidFill>
                            <a:srgbClr val="575757"/>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הפחתה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גיבוי </a:t>
                      </a:r>
                      <a:r>
                        <a:rPr lang="he-IL" sz="1400" b="0" i="0" u="none" strike="noStrike" dirty="0">
                          <a:solidFill>
                            <a:srgbClr val="575757"/>
                          </a:solidFill>
                          <a:effectLst/>
                          <a:latin typeface="Arial" panose="020B0604020202020204" pitchFamily="34" charset="0"/>
                        </a:rPr>
                        <a:t>נתונים יומי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fr-MC" sz="1400" b="0" i="0" u="none" strike="noStrike" dirty="0">
                          <a:solidFill>
                            <a:srgbClr val="575757"/>
                          </a:solidFill>
                          <a:effectLst/>
                          <a:latin typeface="Arial" panose="020B0604020202020204" pitchFamily="34" charset="0"/>
                        </a:rPr>
                        <a:t>IT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15/01/2024</a:t>
                      </a:r>
                      <a:r>
                        <a:rPr lang="he-IL" sz="1400" b="0" i="0" u="none" strike="noStrike" dirty="0" smtClean="0">
                          <a:solidFill>
                            <a:srgbClr val="575757"/>
                          </a:solidFill>
                          <a:effectLst/>
                          <a:latin typeface="Arial" panose="020B0604020202020204" pitchFamily="34" charset="0"/>
                        </a:rPr>
                        <a:t>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49229561"/>
                  </a:ext>
                </a:extLst>
              </a:tr>
              <a:tr h="564760">
                <a:tc>
                  <a:txBody>
                    <a:bodyPr/>
                    <a:lstStyle/>
                    <a:p>
                      <a:pPr algn="ctr" rtl="0" fontAlgn="ctr"/>
                      <a:r>
                        <a:rPr lang="en-IL" sz="1400" b="0" i="0" u="none" strike="noStrike" dirty="0">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חוסר </a:t>
                      </a:r>
                      <a:r>
                        <a:rPr lang="he-IL" sz="1400" b="0" i="0" u="none" strike="noStrike" dirty="0">
                          <a:solidFill>
                            <a:srgbClr val="575757"/>
                          </a:solidFill>
                          <a:effectLst/>
                          <a:latin typeface="Arial" panose="020B0604020202020204" pitchFamily="34" charset="0"/>
                        </a:rPr>
                        <a:t>זמינות של כוח אדם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העברה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העסקת </a:t>
                      </a:r>
                      <a:r>
                        <a:rPr lang="he-IL" sz="1400" b="0" i="0" u="none" strike="noStrike" dirty="0">
                          <a:solidFill>
                            <a:srgbClr val="575757"/>
                          </a:solidFill>
                          <a:effectLst/>
                          <a:latin typeface="Arial" panose="020B0604020202020204" pitchFamily="34" charset="0"/>
                        </a:rPr>
                        <a:t>עובדים זמניים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01/03/2024</a:t>
                      </a:r>
                      <a:r>
                        <a:rPr lang="he-IL" sz="1400" b="0" i="0" u="none" strike="noStrike" dirty="0" smtClean="0">
                          <a:solidFill>
                            <a:srgbClr val="575757"/>
                          </a:solidFill>
                          <a:effectLst/>
                          <a:latin typeface="Arial" panose="020B0604020202020204" pitchFamily="34" charset="0"/>
                        </a:rPr>
                        <a:t>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4253540677"/>
                  </a:ext>
                </a:extLst>
              </a:tr>
              <a:tr h="564760">
                <a:tc>
                  <a:txBody>
                    <a:bodyPr/>
                    <a:lstStyle/>
                    <a:p>
                      <a:pPr algn="ctr" rtl="0" fontAlgn="ctr"/>
                      <a:r>
                        <a:rPr lang="en-IL" sz="1400" b="0" i="0" u="none" strike="noStrike" dirty="0">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חריגה </a:t>
                      </a:r>
                      <a:r>
                        <a:rPr lang="he-IL" sz="1400" b="0" i="0" u="none" strike="noStrike" dirty="0">
                          <a:solidFill>
                            <a:srgbClr val="575757"/>
                          </a:solidFill>
                          <a:effectLst/>
                          <a:latin typeface="Arial" panose="020B0604020202020204" pitchFamily="34" charset="0"/>
                        </a:rPr>
                        <a:t>מתקציב</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a:solidFill>
                            <a:srgbClr val="575757"/>
                          </a:solidFill>
                          <a:effectLst/>
                          <a:latin typeface="Arial" panose="020B060402020202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קבלה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מעקב </a:t>
                      </a:r>
                      <a:r>
                        <a:rPr lang="he-IL" sz="1400" b="0" i="0" u="none" strike="noStrike" dirty="0">
                          <a:solidFill>
                            <a:srgbClr val="575757"/>
                          </a:solidFill>
                          <a:effectLst/>
                          <a:latin typeface="Arial" panose="020B0604020202020204" pitchFamily="34" charset="0"/>
                        </a:rPr>
                        <a:t>תקציבי חודשי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כספים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01/04/2024</a:t>
                      </a:r>
                      <a:r>
                        <a:rPr lang="he-IL" sz="1400" b="0" i="0" u="none" strike="noStrike" dirty="0" smtClean="0">
                          <a:solidFill>
                            <a:srgbClr val="575757"/>
                          </a:solidFill>
                          <a:effectLst/>
                          <a:latin typeface="Arial" panose="020B0604020202020204" pitchFamily="34" charset="0"/>
                        </a:rPr>
                        <a:t>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642386802"/>
                  </a:ext>
                </a:extLst>
              </a:tr>
              <a:tr h="840253">
                <a:tc>
                  <a:txBody>
                    <a:bodyPr/>
                    <a:lstStyle/>
                    <a:p>
                      <a:pPr algn="ctr" rtl="0" fontAlgn="ctr"/>
                      <a:r>
                        <a:rPr lang="en-IL" sz="1400" b="0" i="0" u="none" strike="noStrike" dirty="0">
                          <a:solidFill>
                            <a:srgbClr val="575757"/>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שינוי </a:t>
                      </a:r>
                      <a:r>
                        <a:rPr lang="he-IL" sz="1400" b="0" i="0" u="none" strike="noStrike" dirty="0">
                          <a:solidFill>
                            <a:srgbClr val="575757"/>
                          </a:solidFill>
                          <a:effectLst/>
                          <a:latin typeface="Arial" panose="020B0604020202020204" pitchFamily="34" charset="0"/>
                        </a:rPr>
                        <a:t>בדרישות הלקוח</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a:solidFill>
                            <a:srgbClr val="575757"/>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400" b="0" i="0" u="none" strike="noStrike" dirty="0">
                          <a:solidFill>
                            <a:srgbClr val="575757"/>
                          </a:solidFill>
                          <a:effectLst/>
                          <a:latin typeface="Arial" panose="020B060402020202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מניעה</a:t>
                      </a:r>
                      <a:endParaRPr lang="he-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פגישות </a:t>
                      </a:r>
                      <a:r>
                        <a:rPr lang="he-IL" sz="1400" b="0" i="0" u="none" strike="noStrike" dirty="0">
                          <a:solidFill>
                            <a:srgbClr val="575757"/>
                          </a:solidFill>
                          <a:effectLst/>
                          <a:latin typeface="Arial" panose="020B0604020202020204" pitchFamily="34" charset="0"/>
                        </a:rPr>
                        <a:t>תקופתיות עם הלקוח</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400" b="0" i="0" u="none" strike="noStrike" dirty="0" smtClean="0">
                          <a:solidFill>
                            <a:srgbClr val="575757"/>
                          </a:solidFill>
                          <a:effectLst/>
                          <a:latin typeface="Arial" panose="020B0604020202020204" pitchFamily="34" charset="0"/>
                        </a:rPr>
                        <a:t> מנהל </a:t>
                      </a:r>
                      <a:r>
                        <a:rPr lang="he-IL" sz="1400" b="0" i="0" u="none" strike="noStrike" dirty="0">
                          <a:solidFill>
                            <a:srgbClr val="575757"/>
                          </a:solidFill>
                          <a:effectLst/>
                          <a:latin typeface="Arial" panose="020B0604020202020204" pitchFamily="34" charset="0"/>
                        </a:rPr>
                        <a:t>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0" fontAlgn="ctr"/>
                      <a:r>
                        <a:rPr lang="en-IL" sz="1400" b="0" i="0" u="none" strike="noStrike" dirty="0" smtClean="0">
                          <a:solidFill>
                            <a:srgbClr val="575757"/>
                          </a:solidFill>
                          <a:effectLst/>
                          <a:latin typeface="Arial" panose="020B0604020202020204" pitchFamily="34" charset="0"/>
                        </a:rPr>
                        <a:t>01/05/202</a:t>
                      </a:r>
                      <a:r>
                        <a:rPr lang="he-IL" sz="1400" b="0" i="0" u="none" strike="noStrike" dirty="0" smtClean="0">
                          <a:solidFill>
                            <a:srgbClr val="575757"/>
                          </a:solidFill>
                          <a:effectLst/>
                          <a:latin typeface="Arial" panose="020B0604020202020204" pitchFamily="34" charset="0"/>
                        </a:rPr>
                        <a:t>4 </a:t>
                      </a:r>
                      <a:endParaRPr lang="en-IL" sz="1400" b="0" i="0" u="none" strike="noStrike" dirty="0">
                        <a:solidFill>
                          <a:srgbClr val="575757"/>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21786097"/>
                  </a:ext>
                </a:extLst>
              </a:tr>
            </a:tbl>
          </a:graphicData>
        </a:graphic>
      </p:graphicFrame>
    </p:spTree>
    <p:extLst>
      <p:ext uri="{BB962C8B-B14F-4D97-AF65-F5344CB8AC3E}">
        <p14:creationId xmlns:p14="http://schemas.microsoft.com/office/powerpoint/2010/main" val="15509958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sz="3600" b="0" dirty="0" smtClean="0"/>
              <a:t>חלוקת </a:t>
            </a:r>
            <a:r>
              <a:rPr lang="he-IL" sz="3600" b="0" dirty="0"/>
              <a:t>תפקידים ואחריות בין חברי </a:t>
            </a:r>
            <a:r>
              <a:rPr lang="he-IL" sz="3600" b="0" dirty="0" smtClean="0"/>
              <a:t>הצוות </a:t>
            </a:r>
            <a:r>
              <a:rPr lang="en-IL" sz="3600" b="0" dirty="0" smtClean="0"/>
              <a:t>–</a:t>
            </a:r>
            <a:r>
              <a:rPr lang="he-IL" sz="3600" b="0" dirty="0" smtClean="0"/>
              <a:t> הצגת </a:t>
            </a:r>
            <a:r>
              <a:rPr lang="en-US" sz="3600" b="0" dirty="0" smtClean="0"/>
              <a:t>RACI</a:t>
            </a:r>
            <a:endParaRPr lang="he-IL" sz="3600" b="0" dirty="0"/>
          </a:p>
          <a:p>
            <a:pPr marL="571500" indent="-571500" algn="r" rtl="1">
              <a:lnSpc>
                <a:spcPct val="150000"/>
              </a:lnSpc>
              <a:buFont typeface="Wingdings" panose="05000000000000000000" pitchFamily="2" charset="2"/>
              <a:buChar char="§"/>
            </a:pPr>
            <a:r>
              <a:rPr lang="he-IL" sz="3600" b="0" dirty="0"/>
              <a:t>הבהרת ציפיות לגבי תקשורת </a:t>
            </a:r>
            <a:r>
              <a:rPr lang="he-IL" sz="3600" b="0" dirty="0" smtClean="0"/>
              <a:t>ודיווח</a:t>
            </a:r>
            <a:r>
              <a:rPr lang="en-US" sz="3600" b="0" dirty="0" smtClean="0"/>
              <a:t> </a:t>
            </a:r>
            <a:endParaRPr lang="he-IL" sz="3600" b="0" dirty="0"/>
          </a:p>
        </p:txBody>
      </p:sp>
      <p:sp>
        <p:nvSpPr>
          <p:cNvPr id="3" name="מציין מיקום טקסט 2"/>
          <p:cNvSpPr>
            <a:spLocks noGrp="1"/>
          </p:cNvSpPr>
          <p:nvPr>
            <p:ph type="body" sz="quarter" idx="16"/>
          </p:nvPr>
        </p:nvSpPr>
        <p:spPr>
          <a:xfrm>
            <a:off x="2124364" y="338156"/>
            <a:ext cx="9696049"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הגדרת </a:t>
            </a:r>
            <a:r>
              <a:rPr lang="he-IL" sz="6000" b="1" kern="1200" dirty="0">
                <a:solidFill>
                  <a:srgbClr val="F26222"/>
                </a:solidFill>
                <a:ea typeface="Open Sans ExtraBold" panose="020B0906030804020204" pitchFamily="34" charset="0"/>
              </a:rPr>
              <a:t>תפקידים ואחריות</a:t>
            </a:r>
          </a:p>
        </p:txBody>
      </p:sp>
    </p:spTree>
    <p:extLst>
      <p:ext uri="{BB962C8B-B14F-4D97-AF65-F5344CB8AC3E}">
        <p14:creationId xmlns:p14="http://schemas.microsoft.com/office/powerpoint/2010/main" val="20313072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332509" y="1460035"/>
            <a:ext cx="11198449" cy="3027783"/>
          </a:xfrm>
        </p:spPr>
        <p:txBody>
          <a:bodyPr anchor="t"/>
          <a:lstStyle/>
          <a:p>
            <a:pPr marL="571500" indent="-571500" algn="r" rtl="1">
              <a:lnSpc>
                <a:spcPct val="150000"/>
              </a:lnSpc>
              <a:buFont typeface="Wingdings" panose="05000000000000000000" pitchFamily="2" charset="2"/>
              <a:buChar char="§"/>
            </a:pPr>
            <a:r>
              <a:rPr lang="he-IL" b="0" dirty="0" smtClean="0"/>
              <a:t>אפיון עסקי</a:t>
            </a:r>
          </a:p>
          <a:p>
            <a:pPr marL="571500" indent="-571500" algn="r" rtl="1">
              <a:lnSpc>
                <a:spcPct val="150000"/>
              </a:lnSpc>
              <a:buFont typeface="Wingdings" panose="05000000000000000000" pitchFamily="2" charset="2"/>
              <a:buChar char="§"/>
            </a:pPr>
            <a:r>
              <a:rPr lang="he-IL" b="0" dirty="0" smtClean="0"/>
              <a:t>ארכיטקטורה של מערכת</a:t>
            </a:r>
          </a:p>
          <a:p>
            <a:pPr marL="571500" indent="-571500" algn="r" rtl="1">
              <a:lnSpc>
                <a:spcPct val="150000"/>
              </a:lnSpc>
              <a:buFont typeface="Wingdings" panose="05000000000000000000" pitchFamily="2" charset="2"/>
              <a:buChar char="§"/>
            </a:pPr>
            <a:r>
              <a:rPr lang="he-IL" b="0" dirty="0" smtClean="0"/>
              <a:t>אבטחת מידע</a:t>
            </a:r>
          </a:p>
          <a:p>
            <a:pPr marL="571500" indent="-571500" algn="r" rtl="1">
              <a:lnSpc>
                <a:spcPct val="150000"/>
              </a:lnSpc>
              <a:buFont typeface="Wingdings" panose="05000000000000000000" pitchFamily="2" charset="2"/>
              <a:buChar char="§"/>
            </a:pPr>
            <a:r>
              <a:rPr lang="he-IL" b="0" dirty="0" smtClean="0"/>
              <a:t>אישורים</a:t>
            </a:r>
          </a:p>
          <a:p>
            <a:pPr marL="571500" indent="-571500" algn="r" rtl="1">
              <a:lnSpc>
                <a:spcPct val="150000"/>
              </a:lnSpc>
              <a:buFont typeface="Wingdings" panose="05000000000000000000" pitchFamily="2" charset="2"/>
              <a:buChar char="§"/>
            </a:pPr>
            <a:r>
              <a:rPr lang="he-IL" b="0" dirty="0" smtClean="0"/>
              <a:t>...</a:t>
            </a:r>
            <a:endParaRPr lang="he-IL" b="0" dirty="0"/>
          </a:p>
        </p:txBody>
      </p:sp>
      <p:sp>
        <p:nvSpPr>
          <p:cNvPr id="3" name="מציין מיקום טקסט 2"/>
          <p:cNvSpPr>
            <a:spLocks noGrp="1"/>
          </p:cNvSpPr>
          <p:nvPr>
            <p:ph type="body" sz="quarter" idx="16"/>
          </p:nvPr>
        </p:nvSpPr>
        <p:spPr>
          <a:xfrm>
            <a:off x="-157018" y="338156"/>
            <a:ext cx="119774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הצגת מסמכים טכניים </a:t>
            </a:r>
            <a:r>
              <a:rPr lang="he-IL" sz="2800" b="1" kern="1200" dirty="0" smtClean="0">
                <a:solidFill>
                  <a:srgbClr val="F26222"/>
                </a:solidFill>
                <a:ea typeface="Open Sans ExtraBold" panose="020B0906030804020204" pitchFamily="34" charset="0"/>
              </a:rPr>
              <a:t>(לפי הצורך)</a:t>
            </a:r>
            <a:endParaRPr lang="he-IL" sz="2800" b="1" kern="1200" dirty="0">
              <a:solidFill>
                <a:srgbClr val="F26222"/>
              </a:solidFill>
              <a:ea typeface="Open Sans ExtraBold" panose="020B0906030804020204" pitchFamily="34" charset="0"/>
            </a:endParaRPr>
          </a:p>
        </p:txBody>
      </p:sp>
    </p:spTree>
    <p:extLst>
      <p:ext uri="{BB962C8B-B14F-4D97-AF65-F5344CB8AC3E}">
        <p14:creationId xmlns:p14="http://schemas.microsoft.com/office/powerpoint/2010/main" val="40949638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הזמנת המשתתפים לשתף רעיונות, חששות, </a:t>
            </a:r>
            <a:r>
              <a:rPr lang="he-IL" b="0" dirty="0" smtClean="0"/>
              <a:t>והצעות</a:t>
            </a:r>
            <a:endParaRPr lang="he-IL" b="0" dirty="0"/>
          </a:p>
          <a:p>
            <a:pPr marL="571500" indent="-571500" algn="r" rtl="1">
              <a:lnSpc>
                <a:spcPct val="150000"/>
              </a:lnSpc>
              <a:buFont typeface="Wingdings" panose="05000000000000000000" pitchFamily="2" charset="2"/>
              <a:buChar char="§"/>
            </a:pPr>
            <a:r>
              <a:rPr lang="he-IL" b="0" dirty="0"/>
              <a:t>שימוש בגישת "סבב" כדי להבטיח השתתפות מלאה של כל </a:t>
            </a:r>
            <a:r>
              <a:rPr lang="he-IL" b="0" dirty="0" smtClean="0"/>
              <a:t>המשתתפים</a:t>
            </a:r>
          </a:p>
          <a:p>
            <a:pPr marL="571500" indent="-571500" algn="r" rtl="1">
              <a:lnSpc>
                <a:spcPct val="150000"/>
              </a:lnSpc>
              <a:buFont typeface="Wingdings" panose="05000000000000000000" pitchFamily="2" charset="2"/>
              <a:buChar char="§"/>
            </a:pPr>
            <a:r>
              <a:rPr lang="he-IL" b="0" dirty="0" smtClean="0"/>
              <a:t>סיכום </a:t>
            </a:r>
            <a:r>
              <a:rPr lang="he-IL" b="0" dirty="0"/>
              <a:t>ביניים כדי לוודא הבנה </a:t>
            </a:r>
            <a:r>
              <a:rPr lang="he-IL" b="0" dirty="0" smtClean="0"/>
              <a:t>משותפת</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דיון </a:t>
            </a:r>
            <a:r>
              <a:rPr lang="he-IL" sz="6000" b="1" kern="1200" dirty="0">
                <a:solidFill>
                  <a:srgbClr val="F26222"/>
                </a:solidFill>
                <a:ea typeface="Open Sans ExtraBold" panose="020B0906030804020204" pitchFamily="34" charset="0"/>
              </a:rPr>
              <a:t>פתוח</a:t>
            </a:r>
          </a:p>
        </p:txBody>
      </p:sp>
    </p:spTree>
    <p:extLst>
      <p:ext uri="{BB962C8B-B14F-4D97-AF65-F5344CB8AC3E}">
        <p14:creationId xmlns:p14="http://schemas.microsoft.com/office/powerpoint/2010/main" val="14099851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כאשר אין מידע חדש ושימושי נוסף, לעבור לקבלת </a:t>
            </a:r>
            <a:r>
              <a:rPr lang="he-IL" b="0" dirty="0" smtClean="0"/>
              <a:t>החלטות</a:t>
            </a:r>
            <a:endParaRPr lang="he-IL" b="0" dirty="0"/>
          </a:p>
          <a:p>
            <a:pPr marL="571500" indent="-571500" algn="r" rtl="1">
              <a:lnSpc>
                <a:spcPct val="150000"/>
              </a:lnSpc>
              <a:buFont typeface="Wingdings" panose="05000000000000000000" pitchFamily="2" charset="2"/>
              <a:buChar char="§"/>
            </a:pPr>
            <a:r>
              <a:rPr lang="he-IL" b="0" dirty="0"/>
              <a:t>תיעוד ההחלטות שהתקבלו והצעדים </a:t>
            </a:r>
            <a:r>
              <a:rPr lang="he-IL" b="0" dirty="0" smtClean="0"/>
              <a:t>הבאים</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קבלת </a:t>
            </a:r>
            <a:r>
              <a:rPr lang="he-IL" sz="6000" b="1" kern="1200" dirty="0">
                <a:solidFill>
                  <a:srgbClr val="F26222"/>
                </a:solidFill>
                <a:ea typeface="Open Sans ExtraBold" panose="020B0906030804020204" pitchFamily="34" charset="0"/>
              </a:rPr>
              <a:t>החלטות</a:t>
            </a:r>
          </a:p>
        </p:txBody>
      </p:sp>
    </p:spTree>
    <p:extLst>
      <p:ext uri="{BB962C8B-B14F-4D97-AF65-F5344CB8AC3E}">
        <p14:creationId xmlns:p14="http://schemas.microsoft.com/office/powerpoint/2010/main" val="34163730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סיכום הנקודות המרכזיות וההחלטות </a:t>
            </a:r>
            <a:r>
              <a:rPr lang="he-IL" b="0" dirty="0" smtClean="0"/>
              <a:t>שהתקבלו</a:t>
            </a:r>
            <a:endParaRPr lang="he-IL" b="0" dirty="0"/>
          </a:p>
          <a:p>
            <a:pPr marL="571500" indent="-571500" algn="r" rtl="1">
              <a:lnSpc>
                <a:spcPct val="150000"/>
              </a:lnSpc>
              <a:buFont typeface="Wingdings" panose="05000000000000000000" pitchFamily="2" charset="2"/>
              <a:buChar char="§"/>
            </a:pPr>
            <a:r>
              <a:rPr lang="he-IL" b="0" dirty="0"/>
              <a:t>הגדרת הצעדים הבאים והאחראים </a:t>
            </a:r>
            <a:r>
              <a:rPr lang="he-IL" b="0" dirty="0" smtClean="0"/>
              <a:t>לביצועם</a:t>
            </a:r>
            <a:endParaRPr lang="he-IL" b="0" dirty="0"/>
          </a:p>
          <a:p>
            <a:pPr marL="571500" indent="-571500" algn="r" rtl="1">
              <a:lnSpc>
                <a:spcPct val="150000"/>
              </a:lnSpc>
              <a:buFont typeface="Wingdings" panose="05000000000000000000" pitchFamily="2" charset="2"/>
              <a:buChar char="§"/>
            </a:pPr>
            <a:r>
              <a:rPr lang="he-IL" b="0" dirty="0"/>
              <a:t>קביעת מועד לפגישה הבאה, אם </a:t>
            </a:r>
            <a:r>
              <a:rPr lang="he-IL" b="0" dirty="0" smtClean="0"/>
              <a:t>נדרש</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סיכום </a:t>
            </a:r>
            <a:r>
              <a:rPr lang="he-IL" sz="6000" b="1" kern="1200" dirty="0">
                <a:solidFill>
                  <a:srgbClr val="F26222"/>
                </a:solidFill>
                <a:ea typeface="Open Sans ExtraBold" panose="020B0906030804020204" pitchFamily="34" charset="0"/>
              </a:rPr>
              <a:t>וסגירה</a:t>
            </a:r>
          </a:p>
        </p:txBody>
      </p:sp>
    </p:spTree>
    <p:extLst>
      <p:ext uri="{BB962C8B-B14F-4D97-AF65-F5344CB8AC3E}">
        <p14:creationId xmlns:p14="http://schemas.microsoft.com/office/powerpoint/2010/main" val="38026068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hidden="1"/>
          <p:cNvSpPr>
            <a:spLocks noGrp="1"/>
          </p:cNvSpPr>
          <p:nvPr>
            <p:ph type="ftr" sz="quarter" idx="15"/>
          </p:nvPr>
        </p:nvSpPr>
        <p:spPr>
          <a:xfrm>
            <a:off x="827161" y="6527348"/>
            <a:ext cx="3097481" cy="302408"/>
          </a:xfrm>
          <a:prstGeom prst="rect">
            <a:avLst/>
          </a:prstGeom>
        </p:spPr>
        <p:txBody>
          <a:bodyPr/>
          <a:lstStyle/>
          <a:p>
            <a:r>
              <a:rPr lang="en-US"/>
              <a:t> [Internal Use] for Check Point employees​</a:t>
            </a:r>
          </a:p>
        </p:txBody>
      </p:sp>
      <p:sp>
        <p:nvSpPr>
          <p:cNvPr id="5" name="Text Placeholder 4">
            <a:extLst>
              <a:ext uri="{FF2B5EF4-FFF2-40B4-BE49-F238E27FC236}">
                <a16:creationId xmlns:a16="http://schemas.microsoft.com/office/drawing/2014/main" id="{5DD63C02-F54B-BEBE-9188-1D95B7BFA646}"/>
              </a:ext>
            </a:extLst>
          </p:cNvPr>
          <p:cNvSpPr>
            <a:spLocks noGrp="1"/>
          </p:cNvSpPr>
          <p:nvPr>
            <p:ph type="body" sz="quarter" idx="4294967295"/>
          </p:nvPr>
        </p:nvSpPr>
        <p:spPr>
          <a:xfrm>
            <a:off x="5093899" y="2187714"/>
            <a:ext cx="6882295" cy="1241286"/>
          </a:xfrm>
        </p:spPr>
        <p:txBody>
          <a:bodyPr/>
          <a:lstStyle/>
          <a:p>
            <a:pPr marL="0" indent="0" algn="r" rtl="1">
              <a:buNone/>
            </a:pPr>
            <a:r>
              <a:rPr lang="he-IL" sz="11500" b="1" dirty="0"/>
              <a:t>תודה רבה!</a:t>
            </a:r>
            <a:endParaRPr lang="en-US" sz="11500" b="1" dirty="0"/>
          </a:p>
        </p:txBody>
      </p:sp>
      <p:sp>
        <p:nvSpPr>
          <p:cNvPr id="3" name="Date Placeholder 2" hidden="1"/>
          <p:cNvSpPr>
            <a:spLocks noGrp="1"/>
          </p:cNvSpPr>
          <p:nvPr>
            <p:ph type="dt" sz="half" idx="16"/>
          </p:nvPr>
        </p:nvSpPr>
        <p:spPr>
          <a:xfrm>
            <a:off x="2" y="6889232"/>
            <a:ext cx="2843213" cy="205252"/>
          </a:xfrm>
        </p:spPr>
        <p:txBody>
          <a:bodyPr/>
          <a:lstStyle/>
          <a:p>
            <a:endParaRPr lang="en-US"/>
          </a:p>
        </p:txBody>
      </p:sp>
      <p:sp>
        <p:nvSpPr>
          <p:cNvPr id="6" name="TextBox 5">
            <a:extLst>
              <a:ext uri="{FF2B5EF4-FFF2-40B4-BE49-F238E27FC236}">
                <a16:creationId xmlns:a16="http://schemas.microsoft.com/office/drawing/2014/main" id="{9F037336-2B77-E8EB-4F0E-DA698C961269}"/>
              </a:ext>
            </a:extLst>
          </p:cNvPr>
          <p:cNvSpPr txBox="1"/>
          <p:nvPr/>
        </p:nvSpPr>
        <p:spPr bwMode="auto">
          <a:xfrm>
            <a:off x="5492430" y="4859667"/>
            <a:ext cx="6483764" cy="120032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2400" dirty="0">
                <a:solidFill>
                  <a:schemeClr val="bg1"/>
                </a:solidFill>
                <a:latin typeface="Arial" panose="020B0604020202020204" pitchFamily="34" charset="0"/>
                <a:cs typeface="Arial" panose="020B0604020202020204" pitchFamily="34" charset="0"/>
              </a:rPr>
              <a:t>[שם מנהל </a:t>
            </a:r>
            <a:r>
              <a:rPr lang="he-IL" sz="2400" dirty="0" smtClean="0">
                <a:solidFill>
                  <a:schemeClr val="bg1"/>
                </a:solidFill>
                <a:latin typeface="Arial" panose="020B0604020202020204" pitchFamily="34" charset="0"/>
                <a:cs typeface="Arial" panose="020B0604020202020204" pitchFamily="34" charset="0"/>
              </a:rPr>
              <a:t>הפרויקט]</a:t>
            </a:r>
          </a:p>
          <a:p>
            <a:pPr algn="r" rtl="1">
              <a:spcBef>
                <a:spcPts val="0"/>
              </a:spcBef>
            </a:pPr>
            <a:endParaRPr lang="he-IL" sz="2400" dirty="0">
              <a:solidFill>
                <a:schemeClr val="bg1"/>
              </a:solidFill>
              <a:latin typeface="Arial" panose="020B0604020202020204" pitchFamily="34" charset="0"/>
              <a:cs typeface="Arial" panose="020B0604020202020204" pitchFamily="34" charset="0"/>
            </a:endParaRPr>
          </a:p>
          <a:p>
            <a:pPr algn="r" rtl="1">
              <a:spcBef>
                <a:spcPts val="0"/>
              </a:spcBef>
            </a:pPr>
            <a:r>
              <a:rPr lang="he-IL" sz="2400" dirty="0" smtClean="0">
                <a:solidFill>
                  <a:schemeClr val="bg1"/>
                </a:solidFill>
                <a:latin typeface="Arial" panose="020B0604020202020204" pitchFamily="34" charset="0"/>
                <a:cs typeface="Arial" panose="020B0604020202020204" pitchFamily="34" charset="0"/>
              </a:rPr>
              <a:t>מנהל פרויקט</a:t>
            </a:r>
            <a:endParaRPr lang="he-IL"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2422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hidden="1">
            <a:extLst>
              <a:ext uri="{FF2B5EF4-FFF2-40B4-BE49-F238E27FC236}">
                <a16:creationId xmlns:a16="http://schemas.microsoft.com/office/drawing/2014/main" id="{998D2A89-9149-17CC-5E63-E7A782041B96}"/>
              </a:ext>
            </a:extLst>
          </p:cNvPr>
          <p:cNvSpPr>
            <a:spLocks noGrp="1"/>
          </p:cNvSpPr>
          <p:nvPr>
            <p:ph type="ftr" sz="quarter" idx="10"/>
          </p:nvPr>
        </p:nvSpPr>
        <p:spPr/>
        <p:txBody>
          <a:bodyPr/>
          <a:lstStyle/>
          <a:p>
            <a:endParaRPr lang="en-IL"/>
          </a:p>
        </p:txBody>
      </p:sp>
      <p:sp>
        <p:nvSpPr>
          <p:cNvPr id="11" name="Date Placeholder 10" hidden="1">
            <a:extLst>
              <a:ext uri="{FF2B5EF4-FFF2-40B4-BE49-F238E27FC236}">
                <a16:creationId xmlns:a16="http://schemas.microsoft.com/office/drawing/2014/main" id="{E569A61C-EEC5-F4B5-2D94-CC09FA89CD31}"/>
              </a:ext>
            </a:extLst>
          </p:cNvPr>
          <p:cNvSpPr>
            <a:spLocks noGrp="1"/>
          </p:cNvSpPr>
          <p:nvPr>
            <p:ph type="dt" sz="half" idx="20"/>
          </p:nvPr>
        </p:nvSpPr>
        <p:spPr>
          <a:xfrm>
            <a:off x="609600" y="6356350"/>
            <a:ext cx="2843213" cy="365125"/>
          </a:xfrm>
        </p:spPr>
        <p:txBody>
          <a:bodyPr/>
          <a:lstStyle/>
          <a:p>
            <a:endParaRPr lang="en-IL"/>
          </a:p>
        </p:txBody>
      </p:sp>
      <p:sp>
        <p:nvSpPr>
          <p:cNvPr id="12" name="TextBox 11">
            <a:extLst>
              <a:ext uri="{FF2B5EF4-FFF2-40B4-BE49-F238E27FC236}">
                <a16:creationId xmlns:a16="http://schemas.microsoft.com/office/drawing/2014/main" id="{5E659060-E12E-E23D-07BD-05D78900D33B}"/>
              </a:ext>
            </a:extLst>
          </p:cNvPr>
          <p:cNvSpPr txBox="1"/>
          <p:nvPr/>
        </p:nvSpPr>
        <p:spPr bwMode="auto">
          <a:xfrm>
            <a:off x="209725" y="87459"/>
            <a:ext cx="11650410" cy="1015663"/>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a:spcBef>
                <a:spcPts val="0"/>
              </a:spcBef>
            </a:pPr>
            <a:r>
              <a:rPr lang="he-IL" sz="6000" b="1" dirty="0" smtClean="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rPr>
              <a:t>מתודולוגיה</a:t>
            </a:r>
            <a:endParaRPr lang="en-US" sz="6000" b="1" dirty="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endParaRPr>
          </a:p>
        </p:txBody>
      </p:sp>
      <p:sp>
        <p:nvSpPr>
          <p:cNvPr id="2" name="מלבן 1"/>
          <p:cNvSpPr/>
          <p:nvPr/>
        </p:nvSpPr>
        <p:spPr>
          <a:xfrm>
            <a:off x="397670" y="2279495"/>
            <a:ext cx="3163045" cy="1754326"/>
          </a:xfrm>
          <a:prstGeom prst="rect">
            <a:avLst/>
          </a:prstGeom>
        </p:spPr>
        <p:txBody>
          <a:bodyPr wrap="none">
            <a:spAutoFit/>
          </a:bodyPr>
          <a:lstStyle/>
          <a:p>
            <a:pPr algn="ctr" rtl="1">
              <a:spcBef>
                <a:spcPts val="0"/>
              </a:spcBef>
            </a:pPr>
            <a:r>
              <a:rPr lang="he-IL" sz="5400" dirty="0" smtClean="0">
                <a:solidFill>
                  <a:schemeClr val="bg1"/>
                </a:solidFill>
                <a:latin typeface="Arial" panose="020B0604020202020204" pitchFamily="34" charset="0"/>
                <a:cs typeface="Arial" panose="020B0604020202020204" pitchFamily="34" charset="0"/>
              </a:rPr>
              <a:t>דיון התנעת</a:t>
            </a:r>
          </a:p>
          <a:p>
            <a:pPr algn="ctr" rtl="1">
              <a:spcBef>
                <a:spcPts val="0"/>
              </a:spcBef>
            </a:pPr>
            <a:r>
              <a:rPr lang="he-IL" sz="5400" dirty="0" smtClean="0">
                <a:solidFill>
                  <a:schemeClr val="bg1"/>
                </a:solidFill>
                <a:latin typeface="Arial" panose="020B0604020202020204" pitchFamily="34" charset="0"/>
                <a:cs typeface="Arial" panose="020B0604020202020204" pitchFamily="34" charset="0"/>
              </a:rPr>
              <a:t> פרויקט</a:t>
            </a:r>
            <a:endParaRPr lang="en-US" sz="5400" dirty="0" err="1">
              <a:solidFill>
                <a:schemeClr val="bg1"/>
              </a:solidFill>
              <a:latin typeface="Arial" panose="020B0604020202020204" pitchFamily="34" charset="0"/>
              <a:cs typeface="Arial" panose="020B0604020202020204" pitchFamily="34" charset="0"/>
            </a:endParaRPr>
          </a:p>
        </p:txBody>
      </p:sp>
      <p:sp>
        <p:nvSpPr>
          <p:cNvPr id="9" name="מציין מיקום טקסט 1"/>
          <p:cNvSpPr>
            <a:spLocks noGrp="1"/>
          </p:cNvSpPr>
          <p:nvPr>
            <p:ph type="body" sz="quarter" idx="13"/>
          </p:nvPr>
        </p:nvSpPr>
        <p:spPr>
          <a:xfrm>
            <a:off x="4692073" y="1533926"/>
            <a:ext cx="7115976" cy="4266510"/>
          </a:xfrm>
        </p:spPr>
        <p:txBody>
          <a:bodyPr anchor="t"/>
          <a:lstStyle/>
          <a:p>
            <a:pPr algn="r" rtl="1">
              <a:lnSpc>
                <a:spcPct val="150000"/>
              </a:lnSpc>
            </a:pPr>
            <a:r>
              <a:rPr lang="he-IL" sz="2800" b="0" dirty="0" smtClean="0">
                <a:solidFill>
                  <a:schemeClr val="tx1"/>
                </a:solidFill>
              </a:rPr>
              <a:t>דיון </a:t>
            </a:r>
            <a:r>
              <a:rPr lang="he-IL" sz="2800" b="0" dirty="0">
                <a:solidFill>
                  <a:schemeClr val="tx1"/>
                </a:solidFill>
              </a:rPr>
              <a:t>התנעה של פרויקט הוא שלב קריטי להבטחת הצלחת הפרויקט. חשוב להגדיר מטרות ברורות, להבהיר ציפיות, ולוודא שכל בעלי העניין מעורבים ומבינים את התהליך. שימוש בפורמט מובנה יכול לסייע בניהול דיון יעיל וממוקד, ולהבטיח שהפרויקט יתחיל ברגל </a:t>
            </a:r>
            <a:r>
              <a:rPr lang="he-IL" sz="2800" b="0" dirty="0" smtClean="0">
                <a:solidFill>
                  <a:schemeClr val="tx1"/>
                </a:solidFill>
              </a:rPr>
              <a:t>ימין</a:t>
            </a:r>
            <a:endParaRPr lang="he-IL" sz="2800" dirty="0">
              <a:solidFill>
                <a:schemeClr val="tx1"/>
              </a:solidFill>
            </a:endParaRPr>
          </a:p>
          <a:p>
            <a:pPr algn="r" rtl="1">
              <a:lnSpc>
                <a:spcPct val="150000"/>
              </a:lnSpc>
            </a:pPr>
            <a:endParaRPr lang="he-IL" sz="2800" dirty="0">
              <a:solidFill>
                <a:schemeClr val="tx1"/>
              </a:solidFill>
            </a:endParaRPr>
          </a:p>
          <a:p>
            <a:pPr algn="r" rtl="1">
              <a:lnSpc>
                <a:spcPct val="150000"/>
              </a:lnSpc>
            </a:pPr>
            <a:endParaRPr lang="he-IL" sz="2800" dirty="0">
              <a:solidFill>
                <a:schemeClr val="tx1"/>
              </a:solidFill>
            </a:endParaRPr>
          </a:p>
          <a:p>
            <a:pPr algn="r" rtl="1">
              <a:lnSpc>
                <a:spcPct val="150000"/>
              </a:lnSpc>
            </a:pPr>
            <a:endParaRPr lang="he-IL" sz="2800" dirty="0">
              <a:solidFill>
                <a:schemeClr val="tx1"/>
              </a:solidFill>
            </a:endParaRPr>
          </a:p>
          <a:p>
            <a:pPr algn="r" rtl="1">
              <a:lnSpc>
                <a:spcPct val="150000"/>
              </a:lnSpc>
            </a:pPr>
            <a:endParaRPr lang="he-IL" sz="2800" dirty="0">
              <a:solidFill>
                <a:schemeClr val="tx1"/>
              </a:solidFill>
            </a:endParaRPr>
          </a:p>
        </p:txBody>
      </p:sp>
    </p:spTree>
    <p:extLst>
      <p:ext uri="{BB962C8B-B14F-4D97-AF65-F5344CB8AC3E}">
        <p14:creationId xmlns:p14="http://schemas.microsoft.com/office/powerpoint/2010/main" val="274242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smtClean="0"/>
              <a:t>לאשר </a:t>
            </a:r>
            <a:r>
              <a:rPr lang="he-IL" b="0" dirty="0"/>
              <a:t>את תחילת הפרויקט באופן </a:t>
            </a:r>
            <a:r>
              <a:rPr lang="he-IL" b="0" dirty="0" smtClean="0"/>
              <a:t>רשמי</a:t>
            </a:r>
            <a:endParaRPr lang="he-IL" b="0" dirty="0"/>
          </a:p>
          <a:p>
            <a:pPr marL="571500" indent="-571500" algn="r" rtl="1">
              <a:lnSpc>
                <a:spcPct val="150000"/>
              </a:lnSpc>
              <a:buFont typeface="Wingdings" panose="05000000000000000000" pitchFamily="2" charset="2"/>
              <a:buChar char="§"/>
            </a:pPr>
            <a:r>
              <a:rPr lang="he-IL" b="0" dirty="0"/>
              <a:t>להבהיר את הציפיות והדרישות של כל בעלי </a:t>
            </a:r>
            <a:r>
              <a:rPr lang="he-IL" b="0" dirty="0" smtClean="0"/>
              <a:t>העניין</a:t>
            </a:r>
            <a:endParaRPr lang="he-IL" b="0" dirty="0"/>
          </a:p>
          <a:p>
            <a:pPr marL="571500" indent="-571500" algn="r" rtl="1">
              <a:lnSpc>
                <a:spcPct val="150000"/>
              </a:lnSpc>
              <a:buFont typeface="Wingdings" panose="05000000000000000000" pitchFamily="2" charset="2"/>
              <a:buChar char="§"/>
            </a:pPr>
            <a:r>
              <a:rPr lang="he-IL" b="0" dirty="0"/>
              <a:t>להגדיר את התפקידים והאחריות של כל חברי </a:t>
            </a:r>
            <a:r>
              <a:rPr lang="he-IL" b="0" dirty="0" smtClean="0"/>
              <a:t>הצוות</a:t>
            </a:r>
            <a:endParaRPr lang="he-IL"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a:solidFill>
                  <a:srgbClr val="F26222"/>
                </a:solidFill>
                <a:ea typeface="Open Sans ExtraBold" panose="020B0906030804020204" pitchFamily="34" charset="0"/>
              </a:rPr>
              <a:t>מטרת הדיון</a:t>
            </a:r>
          </a:p>
        </p:txBody>
      </p:sp>
    </p:spTree>
    <p:extLst>
      <p:ext uri="{BB962C8B-B14F-4D97-AF65-F5344CB8AC3E}">
        <p14:creationId xmlns:p14="http://schemas.microsoft.com/office/powerpoint/2010/main" val="27513054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algn="r" rtl="1">
              <a:lnSpc>
                <a:spcPct val="150000"/>
              </a:lnSpc>
            </a:pPr>
            <a:r>
              <a:rPr lang="he-IL" b="0" dirty="0"/>
              <a:t>להגדיר כללים ברורים לדיון, </a:t>
            </a:r>
            <a:r>
              <a:rPr lang="he-IL" b="0" dirty="0" smtClean="0"/>
              <a:t>כגון:</a:t>
            </a:r>
          </a:p>
          <a:p>
            <a:pPr marL="1147572" lvl="1" indent="-571500" algn="r" rtl="1">
              <a:lnSpc>
                <a:spcPct val="150000"/>
              </a:lnSpc>
              <a:buFont typeface="Wingdings" panose="05000000000000000000" pitchFamily="2" charset="2"/>
              <a:buChar char="§"/>
            </a:pPr>
            <a:r>
              <a:rPr lang="he-IL" b="0" dirty="0" smtClean="0"/>
              <a:t>שמירה </a:t>
            </a:r>
            <a:r>
              <a:rPr lang="he-IL" b="0" dirty="0"/>
              <a:t>על כבוד </a:t>
            </a:r>
            <a:r>
              <a:rPr lang="he-IL" b="0" dirty="0" smtClean="0"/>
              <a:t>הדדי</a:t>
            </a:r>
          </a:p>
          <a:p>
            <a:pPr marL="1147572" lvl="1" indent="-571500" algn="r" rtl="1">
              <a:lnSpc>
                <a:spcPct val="150000"/>
              </a:lnSpc>
              <a:buFont typeface="Wingdings" panose="05000000000000000000" pitchFamily="2" charset="2"/>
              <a:buChar char="§"/>
            </a:pPr>
            <a:r>
              <a:rPr lang="he-IL" b="0" dirty="0" smtClean="0"/>
              <a:t>דיבור בתור</a:t>
            </a:r>
          </a:p>
          <a:p>
            <a:pPr marL="1147572" lvl="1" indent="-571500" algn="r" rtl="1">
              <a:lnSpc>
                <a:spcPct val="150000"/>
              </a:lnSpc>
              <a:buFont typeface="Wingdings" panose="05000000000000000000" pitchFamily="2" charset="2"/>
              <a:buChar char="§"/>
            </a:pPr>
            <a:r>
              <a:rPr lang="he-IL" b="0" dirty="0" smtClean="0"/>
              <a:t>הימנעות מהפרעות</a:t>
            </a:r>
          </a:p>
          <a:p>
            <a:pPr marL="1147572" lvl="1" indent="-571500" algn="r" rtl="1">
              <a:lnSpc>
                <a:spcPct val="150000"/>
              </a:lnSpc>
              <a:buFont typeface="Wingdings" panose="05000000000000000000" pitchFamily="2" charset="2"/>
              <a:buChar char="§"/>
            </a:pPr>
            <a:r>
              <a:rPr lang="he-IL" dirty="0" smtClean="0"/>
              <a:t>...</a:t>
            </a:r>
            <a:endParaRPr lang="he-IL"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כללי </a:t>
            </a:r>
            <a:r>
              <a:rPr lang="he-IL" sz="6000" b="1" kern="1200" dirty="0">
                <a:solidFill>
                  <a:srgbClr val="F26222"/>
                </a:solidFill>
                <a:ea typeface="Open Sans ExtraBold" panose="020B0906030804020204" pitchFamily="34" charset="0"/>
              </a:rPr>
              <a:t>הדיון</a:t>
            </a:r>
          </a:p>
        </p:txBody>
      </p:sp>
    </p:spTree>
    <p:extLst>
      <p:ext uri="{BB962C8B-B14F-4D97-AF65-F5344CB8AC3E}">
        <p14:creationId xmlns:p14="http://schemas.microsoft.com/office/powerpoint/2010/main" val="37510797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תיאור קצר של הפרויקט, </a:t>
            </a:r>
            <a:r>
              <a:rPr lang="he-IL" b="0" dirty="0" smtClean="0"/>
              <a:t>כולל:</a:t>
            </a:r>
          </a:p>
          <a:p>
            <a:pPr marL="1147572" lvl="1" indent="-571500" algn="r" rtl="1">
              <a:lnSpc>
                <a:spcPct val="150000"/>
              </a:lnSpc>
              <a:buFont typeface="Wingdings" panose="05000000000000000000" pitchFamily="2" charset="2"/>
              <a:buChar char="§"/>
            </a:pPr>
            <a:r>
              <a:rPr lang="he-IL" b="0" dirty="0" smtClean="0"/>
              <a:t>רקע</a:t>
            </a:r>
          </a:p>
          <a:p>
            <a:pPr marL="1147572" lvl="1" indent="-571500" algn="r" rtl="1">
              <a:lnSpc>
                <a:spcPct val="150000"/>
              </a:lnSpc>
              <a:buFont typeface="Wingdings" panose="05000000000000000000" pitchFamily="2" charset="2"/>
              <a:buChar char="§"/>
            </a:pPr>
            <a:r>
              <a:rPr lang="he-IL" b="0" dirty="0" smtClean="0"/>
              <a:t>מטרות</a:t>
            </a:r>
          </a:p>
          <a:p>
            <a:pPr marL="1147572" lvl="1" indent="-571500" algn="r" rtl="1">
              <a:lnSpc>
                <a:spcPct val="150000"/>
              </a:lnSpc>
              <a:buFont typeface="Wingdings" panose="05000000000000000000" pitchFamily="2" charset="2"/>
              <a:buChar char="§"/>
            </a:pPr>
            <a:r>
              <a:rPr lang="he-IL" b="0" dirty="0" smtClean="0"/>
              <a:t>תוצאות מצופות</a:t>
            </a:r>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הצגת </a:t>
            </a:r>
            <a:r>
              <a:rPr lang="he-IL" sz="6000" b="1" kern="1200" dirty="0">
                <a:solidFill>
                  <a:srgbClr val="F26222"/>
                </a:solidFill>
                <a:ea typeface="Open Sans ExtraBold" panose="020B0906030804020204" pitchFamily="34" charset="0"/>
              </a:rPr>
              <a:t>הפרויקט</a:t>
            </a:r>
          </a:p>
        </p:txBody>
      </p:sp>
    </p:spTree>
    <p:extLst>
      <p:ext uri="{BB962C8B-B14F-4D97-AF65-F5344CB8AC3E}">
        <p14:creationId xmlns:p14="http://schemas.microsoft.com/office/powerpoint/2010/main" val="28180180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smtClean="0"/>
              <a:t>הצגת </a:t>
            </a:r>
            <a:r>
              <a:rPr lang="he-IL" b="0" dirty="0"/>
              <a:t>בעלי העניין המרכזיים והציפיות שלהם.</a:t>
            </a:r>
          </a:p>
          <a:p>
            <a:pPr marL="571500" indent="-571500" algn="r" rtl="1">
              <a:lnSpc>
                <a:spcPct val="150000"/>
              </a:lnSpc>
              <a:buFont typeface="Wingdings" panose="05000000000000000000" pitchFamily="2" charset="2"/>
              <a:buChar char="§"/>
            </a:pP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בעלי העניין</a:t>
            </a:r>
            <a:endParaRPr lang="he-IL" sz="6000" b="1" kern="1200" dirty="0">
              <a:solidFill>
                <a:srgbClr val="F26222"/>
              </a:solidFill>
              <a:ea typeface="Open Sans ExtraBold" panose="020B0906030804020204" pitchFamily="34" charset="0"/>
            </a:endParaRPr>
          </a:p>
        </p:txBody>
      </p:sp>
    </p:spTree>
    <p:extLst>
      <p:ext uri="{BB962C8B-B14F-4D97-AF65-F5344CB8AC3E}">
        <p14:creationId xmlns:p14="http://schemas.microsoft.com/office/powerpoint/2010/main" val="16884276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sz="3600" b="0" dirty="0" smtClean="0"/>
              <a:t>הצגת תכולות הפרויקט</a:t>
            </a:r>
          </a:p>
          <a:p>
            <a:pPr marL="571500" indent="-571500" algn="r" rtl="1">
              <a:lnSpc>
                <a:spcPct val="150000"/>
              </a:lnSpc>
              <a:buFont typeface="Wingdings" panose="05000000000000000000" pitchFamily="2" charset="2"/>
              <a:buChar char="§"/>
            </a:pPr>
            <a:r>
              <a:rPr lang="he-IL" sz="3600" b="0" dirty="0" smtClean="0"/>
              <a:t>הצגת </a:t>
            </a:r>
            <a:r>
              <a:rPr lang="he-IL" sz="3600" b="0" dirty="0"/>
              <a:t>לוח הזמנים של הפרויקט, כולל אבני דרך מרכזיות.</a:t>
            </a:r>
          </a:p>
          <a:p>
            <a:pPr marL="571500" indent="-571500" algn="r" rtl="1">
              <a:lnSpc>
                <a:spcPct val="150000"/>
              </a:lnSpc>
              <a:buFont typeface="Wingdings" panose="05000000000000000000" pitchFamily="2" charset="2"/>
              <a:buChar char="§"/>
            </a:pPr>
            <a:r>
              <a:rPr lang="he-IL" sz="3600" b="0" dirty="0"/>
              <a:t>סקירת התקציב והמשאבים הנדרשים.</a:t>
            </a:r>
          </a:p>
          <a:p>
            <a:pPr marL="571500" indent="-571500" algn="r" rtl="1">
              <a:lnSpc>
                <a:spcPct val="150000"/>
              </a:lnSpc>
              <a:buFont typeface="Wingdings" panose="05000000000000000000" pitchFamily="2" charset="2"/>
              <a:buChar char="§"/>
            </a:pPr>
            <a:r>
              <a:rPr lang="he-IL" sz="3600" b="0" dirty="0"/>
              <a:t>הצגת סיכונים פוטנציאליים ותוכניות לניהול </a:t>
            </a:r>
            <a:r>
              <a:rPr lang="he-IL" sz="3600" b="0" dirty="0" smtClean="0"/>
              <a:t>סיכונים</a:t>
            </a:r>
            <a:endParaRPr lang="he-IL" sz="3600" b="0" dirty="0"/>
          </a:p>
        </p:txBody>
      </p:sp>
      <p:sp>
        <p:nvSpPr>
          <p:cNvPr id="3" name="מציין מיקום טקסט 2"/>
          <p:cNvSpPr>
            <a:spLocks noGrp="1"/>
          </p:cNvSpPr>
          <p:nvPr>
            <p:ph type="body" sz="quarter" idx="16"/>
          </p:nvPr>
        </p:nvSpPr>
        <p:spPr>
          <a:xfrm>
            <a:off x="2355274" y="338156"/>
            <a:ext cx="9465140"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סקירת </a:t>
            </a:r>
            <a:r>
              <a:rPr lang="he-IL" sz="6000" b="1" kern="1200" dirty="0">
                <a:solidFill>
                  <a:srgbClr val="F26222"/>
                </a:solidFill>
                <a:ea typeface="Open Sans ExtraBold" panose="020B0906030804020204" pitchFamily="34" charset="0"/>
              </a:rPr>
              <a:t>תוכנית הפרויקט</a:t>
            </a:r>
          </a:p>
        </p:txBody>
      </p:sp>
    </p:spTree>
    <p:extLst>
      <p:ext uri="{BB962C8B-B14F-4D97-AF65-F5344CB8AC3E}">
        <p14:creationId xmlns:p14="http://schemas.microsoft.com/office/powerpoint/2010/main" val="9043951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6474691" y="338156"/>
            <a:ext cx="5345722" cy="1015663"/>
          </a:xfrm>
          <a:noFill/>
          <a:ln>
            <a:noFill/>
          </a:ln>
          <a:effectLst/>
        </p:spPr>
        <p:txBody>
          <a:bodyPr vert="horz" wrap="square" lIns="91440" tIns="45720" rIns="91440" bIns="45720" numCol="1" rtlCol="0" anchor="ctr" anchorCtr="0" compatLnSpc="1">
            <a:prstTxWarp prst="textNoShape">
              <a:avLst/>
            </a:prstTxWarp>
            <a:spAutoFit/>
          </a:bodyPr>
          <a:lstStyle/>
          <a:p>
            <a:pPr algn="l" rtl="1">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תכולות הפרויקט</a:t>
            </a:r>
            <a:endParaRPr lang="he-IL" sz="6000" b="1" kern="1200" dirty="0">
              <a:solidFill>
                <a:srgbClr val="F26222"/>
              </a:solidFill>
              <a:ea typeface="Open Sans ExtraBold" panose="020B0906030804020204" pitchFamily="34" charset="0"/>
            </a:endParaRPr>
          </a:p>
        </p:txBody>
      </p:sp>
      <p:sp>
        <p:nvSpPr>
          <p:cNvPr id="5" name="אליפסה 4"/>
          <p:cNvSpPr/>
          <p:nvPr/>
        </p:nvSpPr>
        <p:spPr bwMode="auto">
          <a:xfrm>
            <a:off x="10751128" y="1847273"/>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1</a:t>
            </a:r>
            <a:endParaRPr lang="he-IL" sz="2400" b="1" dirty="0" err="1" smtClean="0">
              <a:solidFill>
                <a:schemeClr val="bg1"/>
              </a:solidFill>
              <a:latin typeface="+mn-lt"/>
            </a:endParaRPr>
          </a:p>
        </p:txBody>
      </p:sp>
      <p:sp>
        <p:nvSpPr>
          <p:cNvPr id="6" name="אליפסה 5"/>
          <p:cNvSpPr/>
          <p:nvPr/>
        </p:nvSpPr>
        <p:spPr bwMode="auto">
          <a:xfrm>
            <a:off x="10751128" y="2904836"/>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2</a:t>
            </a:r>
            <a:endParaRPr lang="he-IL" sz="2400" b="1" dirty="0" err="1" smtClean="0">
              <a:solidFill>
                <a:schemeClr val="bg1"/>
              </a:solidFill>
              <a:latin typeface="+mn-lt"/>
            </a:endParaRPr>
          </a:p>
        </p:txBody>
      </p:sp>
      <p:sp>
        <p:nvSpPr>
          <p:cNvPr id="7" name="אליפסה 6"/>
          <p:cNvSpPr/>
          <p:nvPr/>
        </p:nvSpPr>
        <p:spPr bwMode="auto">
          <a:xfrm>
            <a:off x="10751127" y="3962399"/>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3</a:t>
            </a:r>
            <a:endParaRPr lang="he-IL" sz="2400" b="1" dirty="0" err="1" smtClean="0">
              <a:solidFill>
                <a:schemeClr val="bg1"/>
              </a:solidFill>
              <a:latin typeface="+mn-lt"/>
            </a:endParaRPr>
          </a:p>
        </p:txBody>
      </p:sp>
      <p:sp>
        <p:nvSpPr>
          <p:cNvPr id="8" name="אליפסה 7"/>
          <p:cNvSpPr/>
          <p:nvPr/>
        </p:nvSpPr>
        <p:spPr bwMode="auto">
          <a:xfrm>
            <a:off x="10751126" y="5019962"/>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4</a:t>
            </a:r>
            <a:endParaRPr lang="he-IL" sz="2400" b="1" dirty="0" err="1" smtClean="0">
              <a:solidFill>
                <a:schemeClr val="bg1"/>
              </a:solidFill>
              <a:latin typeface="+mn-lt"/>
            </a:endParaRPr>
          </a:p>
        </p:txBody>
      </p:sp>
      <p:sp>
        <p:nvSpPr>
          <p:cNvPr id="9" name="אליפסה 8"/>
          <p:cNvSpPr/>
          <p:nvPr/>
        </p:nvSpPr>
        <p:spPr bwMode="auto">
          <a:xfrm>
            <a:off x="5176982" y="1847273"/>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5</a:t>
            </a:r>
            <a:endParaRPr lang="he-IL" sz="2400" b="1" dirty="0" err="1" smtClean="0">
              <a:solidFill>
                <a:schemeClr val="bg1"/>
              </a:solidFill>
              <a:latin typeface="+mn-lt"/>
            </a:endParaRPr>
          </a:p>
        </p:txBody>
      </p:sp>
      <p:sp>
        <p:nvSpPr>
          <p:cNvPr id="10" name="אליפסה 9"/>
          <p:cNvSpPr/>
          <p:nvPr/>
        </p:nvSpPr>
        <p:spPr bwMode="auto">
          <a:xfrm>
            <a:off x="5176982" y="2904836"/>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6</a:t>
            </a:r>
            <a:endParaRPr lang="he-IL" sz="2400" b="1" dirty="0" err="1" smtClean="0">
              <a:solidFill>
                <a:schemeClr val="bg1"/>
              </a:solidFill>
              <a:latin typeface="+mn-lt"/>
            </a:endParaRPr>
          </a:p>
        </p:txBody>
      </p:sp>
      <p:sp>
        <p:nvSpPr>
          <p:cNvPr id="11" name="אליפסה 10"/>
          <p:cNvSpPr/>
          <p:nvPr/>
        </p:nvSpPr>
        <p:spPr bwMode="auto">
          <a:xfrm>
            <a:off x="5176981" y="3962399"/>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7</a:t>
            </a:r>
            <a:endParaRPr lang="he-IL" sz="2400" b="1" dirty="0" err="1" smtClean="0">
              <a:solidFill>
                <a:schemeClr val="bg1"/>
              </a:solidFill>
              <a:latin typeface="+mn-lt"/>
            </a:endParaRPr>
          </a:p>
        </p:txBody>
      </p:sp>
      <p:sp>
        <p:nvSpPr>
          <p:cNvPr id="12" name="אליפסה 11"/>
          <p:cNvSpPr/>
          <p:nvPr/>
        </p:nvSpPr>
        <p:spPr bwMode="auto">
          <a:xfrm>
            <a:off x="5176980" y="5019962"/>
            <a:ext cx="803563" cy="794327"/>
          </a:xfrm>
          <a:prstGeom prst="ellipse">
            <a:avLst/>
          </a:prstGeom>
          <a:solidFill>
            <a:srgbClr val="2AC4F4"/>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dirty="0" smtClean="0">
                <a:solidFill>
                  <a:schemeClr val="bg1"/>
                </a:solidFill>
                <a:latin typeface="+mn-lt"/>
              </a:rPr>
              <a:t>8</a:t>
            </a:r>
            <a:endParaRPr lang="he-IL" sz="2400" b="1" dirty="0" err="1" smtClean="0">
              <a:solidFill>
                <a:schemeClr val="bg1"/>
              </a:solidFill>
              <a:latin typeface="+mn-lt"/>
            </a:endParaRPr>
          </a:p>
        </p:txBody>
      </p:sp>
      <p:sp>
        <p:nvSpPr>
          <p:cNvPr id="13" name="מלבן 12"/>
          <p:cNvSpPr/>
          <p:nvPr/>
        </p:nvSpPr>
        <p:spPr>
          <a:xfrm>
            <a:off x="8746654" y="2013603"/>
            <a:ext cx="1877437" cy="461665"/>
          </a:xfrm>
          <a:prstGeom prst="rect">
            <a:avLst/>
          </a:prstGeom>
        </p:spPr>
        <p:txBody>
          <a:bodyPr wrap="none">
            <a:spAutoFit/>
          </a:bodyPr>
          <a:lstStyle/>
          <a:p>
            <a:r>
              <a:rPr lang="he-IL" sz="2400" dirty="0" smtClean="0"/>
              <a:t>תיאור התכולה</a:t>
            </a:r>
            <a:endParaRPr lang="he-IL" sz="2400" dirty="0"/>
          </a:p>
        </p:txBody>
      </p:sp>
      <p:sp>
        <p:nvSpPr>
          <p:cNvPr id="14" name="מלבן 13"/>
          <p:cNvSpPr/>
          <p:nvPr/>
        </p:nvSpPr>
        <p:spPr>
          <a:xfrm>
            <a:off x="8746655" y="3071166"/>
            <a:ext cx="1877437" cy="461665"/>
          </a:xfrm>
          <a:prstGeom prst="rect">
            <a:avLst/>
          </a:prstGeom>
        </p:spPr>
        <p:txBody>
          <a:bodyPr wrap="none">
            <a:spAutoFit/>
          </a:bodyPr>
          <a:lstStyle/>
          <a:p>
            <a:r>
              <a:rPr lang="he-IL" sz="2400" dirty="0" smtClean="0"/>
              <a:t>תיאור התכולה</a:t>
            </a:r>
            <a:endParaRPr lang="he-IL" sz="2400" dirty="0"/>
          </a:p>
        </p:txBody>
      </p:sp>
      <p:sp>
        <p:nvSpPr>
          <p:cNvPr id="15" name="מלבן 14"/>
          <p:cNvSpPr/>
          <p:nvPr/>
        </p:nvSpPr>
        <p:spPr>
          <a:xfrm>
            <a:off x="8746653" y="4128729"/>
            <a:ext cx="1877437" cy="461665"/>
          </a:xfrm>
          <a:prstGeom prst="rect">
            <a:avLst/>
          </a:prstGeom>
        </p:spPr>
        <p:txBody>
          <a:bodyPr wrap="none">
            <a:spAutoFit/>
          </a:bodyPr>
          <a:lstStyle/>
          <a:p>
            <a:r>
              <a:rPr lang="he-IL" sz="2400" dirty="0" smtClean="0"/>
              <a:t>תיאור התכולה</a:t>
            </a:r>
            <a:endParaRPr lang="he-IL" sz="2400" dirty="0"/>
          </a:p>
        </p:txBody>
      </p:sp>
      <p:sp>
        <p:nvSpPr>
          <p:cNvPr id="16" name="מלבן 15"/>
          <p:cNvSpPr/>
          <p:nvPr/>
        </p:nvSpPr>
        <p:spPr>
          <a:xfrm>
            <a:off x="8746652" y="5186292"/>
            <a:ext cx="1877437" cy="461665"/>
          </a:xfrm>
          <a:prstGeom prst="rect">
            <a:avLst/>
          </a:prstGeom>
        </p:spPr>
        <p:txBody>
          <a:bodyPr wrap="none">
            <a:spAutoFit/>
          </a:bodyPr>
          <a:lstStyle/>
          <a:p>
            <a:r>
              <a:rPr lang="he-IL" sz="2400" dirty="0" smtClean="0"/>
              <a:t>תיאור התכולה</a:t>
            </a:r>
            <a:endParaRPr lang="he-IL" sz="2400" dirty="0"/>
          </a:p>
        </p:txBody>
      </p:sp>
      <p:sp>
        <p:nvSpPr>
          <p:cNvPr id="17" name="מלבן 16"/>
          <p:cNvSpPr/>
          <p:nvPr/>
        </p:nvSpPr>
        <p:spPr>
          <a:xfrm>
            <a:off x="3172506" y="2013603"/>
            <a:ext cx="1877437" cy="461665"/>
          </a:xfrm>
          <a:prstGeom prst="rect">
            <a:avLst/>
          </a:prstGeom>
        </p:spPr>
        <p:txBody>
          <a:bodyPr wrap="none">
            <a:spAutoFit/>
          </a:bodyPr>
          <a:lstStyle/>
          <a:p>
            <a:r>
              <a:rPr lang="he-IL" sz="2400" dirty="0" smtClean="0"/>
              <a:t>תיאור התכולה</a:t>
            </a:r>
            <a:endParaRPr lang="he-IL" sz="2400" dirty="0"/>
          </a:p>
        </p:txBody>
      </p:sp>
      <p:sp>
        <p:nvSpPr>
          <p:cNvPr id="18" name="מלבן 17"/>
          <p:cNvSpPr/>
          <p:nvPr/>
        </p:nvSpPr>
        <p:spPr>
          <a:xfrm>
            <a:off x="3172507" y="3071166"/>
            <a:ext cx="1877437" cy="461665"/>
          </a:xfrm>
          <a:prstGeom prst="rect">
            <a:avLst/>
          </a:prstGeom>
        </p:spPr>
        <p:txBody>
          <a:bodyPr wrap="none">
            <a:spAutoFit/>
          </a:bodyPr>
          <a:lstStyle/>
          <a:p>
            <a:r>
              <a:rPr lang="he-IL" sz="2400" dirty="0" smtClean="0"/>
              <a:t>תיאור התכולה</a:t>
            </a:r>
            <a:endParaRPr lang="he-IL" sz="2400" dirty="0"/>
          </a:p>
        </p:txBody>
      </p:sp>
      <p:sp>
        <p:nvSpPr>
          <p:cNvPr id="19" name="מלבן 18"/>
          <p:cNvSpPr/>
          <p:nvPr/>
        </p:nvSpPr>
        <p:spPr>
          <a:xfrm>
            <a:off x="3172505" y="4128729"/>
            <a:ext cx="1877437" cy="461665"/>
          </a:xfrm>
          <a:prstGeom prst="rect">
            <a:avLst/>
          </a:prstGeom>
        </p:spPr>
        <p:txBody>
          <a:bodyPr wrap="none">
            <a:spAutoFit/>
          </a:bodyPr>
          <a:lstStyle/>
          <a:p>
            <a:r>
              <a:rPr lang="he-IL" sz="2400" dirty="0" smtClean="0"/>
              <a:t>תיאור התכולה</a:t>
            </a:r>
            <a:endParaRPr lang="he-IL" sz="2400" dirty="0"/>
          </a:p>
        </p:txBody>
      </p:sp>
      <p:sp>
        <p:nvSpPr>
          <p:cNvPr id="20" name="מלבן 19"/>
          <p:cNvSpPr/>
          <p:nvPr/>
        </p:nvSpPr>
        <p:spPr>
          <a:xfrm>
            <a:off x="3172504" y="5186292"/>
            <a:ext cx="1877437" cy="461665"/>
          </a:xfrm>
          <a:prstGeom prst="rect">
            <a:avLst/>
          </a:prstGeom>
        </p:spPr>
        <p:txBody>
          <a:bodyPr wrap="none">
            <a:spAutoFit/>
          </a:bodyPr>
          <a:lstStyle/>
          <a:p>
            <a:r>
              <a:rPr lang="he-IL" sz="2400" dirty="0" smtClean="0"/>
              <a:t>תיאור התכולה</a:t>
            </a:r>
            <a:endParaRPr lang="he-IL" sz="2400" dirty="0"/>
          </a:p>
        </p:txBody>
      </p:sp>
    </p:spTree>
    <p:extLst>
      <p:ext uri="{BB962C8B-B14F-4D97-AF65-F5344CB8AC3E}">
        <p14:creationId xmlns:p14="http://schemas.microsoft.com/office/powerpoint/2010/main" val="28238748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6"/>
          </p:nvPr>
        </p:nvSpPr>
        <p:spPr>
          <a:xfrm>
            <a:off x="2355274" y="338156"/>
            <a:ext cx="9465140"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לוחות זמנים</a:t>
            </a:r>
            <a:endParaRPr lang="he-IL" sz="6000" b="1" kern="1200" dirty="0">
              <a:solidFill>
                <a:srgbClr val="F26222"/>
              </a:solidFill>
              <a:ea typeface="Open Sans ExtraBold" panose="020B0906030804020204" pitchFamily="34" charset="0"/>
            </a:endParaRPr>
          </a:p>
        </p:txBody>
      </p:sp>
      <p:graphicFrame>
        <p:nvGraphicFramePr>
          <p:cNvPr id="5" name="טבלה 4"/>
          <p:cNvGraphicFramePr>
            <a:graphicFrameLocks noGrp="1"/>
          </p:cNvGraphicFramePr>
          <p:nvPr>
            <p:extLst>
              <p:ext uri="{D42A27DB-BD31-4B8C-83A1-F6EECF244321}">
                <p14:modId xmlns:p14="http://schemas.microsoft.com/office/powerpoint/2010/main" val="3475942899"/>
              </p:ext>
            </p:extLst>
          </p:nvPr>
        </p:nvGraphicFramePr>
        <p:xfrm>
          <a:off x="1302327" y="1958111"/>
          <a:ext cx="9975272" cy="3500576"/>
        </p:xfrm>
        <a:graphic>
          <a:graphicData uri="http://schemas.openxmlformats.org/drawingml/2006/table">
            <a:tbl>
              <a:tblPr rtl="1"/>
              <a:tblGrid>
                <a:gridCol w="1354667">
                  <a:extLst>
                    <a:ext uri="{9D8B030D-6E8A-4147-A177-3AD203B41FA5}">
                      <a16:colId xmlns:a16="http://schemas.microsoft.com/office/drawing/2014/main" val="2944845049"/>
                    </a:ext>
                  </a:extLst>
                </a:gridCol>
                <a:gridCol w="1354667">
                  <a:extLst>
                    <a:ext uri="{9D8B030D-6E8A-4147-A177-3AD203B41FA5}">
                      <a16:colId xmlns:a16="http://schemas.microsoft.com/office/drawing/2014/main" val="2607553320"/>
                    </a:ext>
                  </a:extLst>
                </a:gridCol>
                <a:gridCol w="1354667">
                  <a:extLst>
                    <a:ext uri="{9D8B030D-6E8A-4147-A177-3AD203B41FA5}">
                      <a16:colId xmlns:a16="http://schemas.microsoft.com/office/drawing/2014/main" val="3777161714"/>
                    </a:ext>
                  </a:extLst>
                </a:gridCol>
                <a:gridCol w="1354667">
                  <a:extLst>
                    <a:ext uri="{9D8B030D-6E8A-4147-A177-3AD203B41FA5}">
                      <a16:colId xmlns:a16="http://schemas.microsoft.com/office/drawing/2014/main" val="2257545107"/>
                    </a:ext>
                  </a:extLst>
                </a:gridCol>
                <a:gridCol w="1139151">
                  <a:extLst>
                    <a:ext uri="{9D8B030D-6E8A-4147-A177-3AD203B41FA5}">
                      <a16:colId xmlns:a16="http://schemas.microsoft.com/office/drawing/2014/main" val="3853596572"/>
                    </a:ext>
                  </a:extLst>
                </a:gridCol>
                <a:gridCol w="1139151">
                  <a:extLst>
                    <a:ext uri="{9D8B030D-6E8A-4147-A177-3AD203B41FA5}">
                      <a16:colId xmlns:a16="http://schemas.microsoft.com/office/drawing/2014/main" val="2062581073"/>
                    </a:ext>
                  </a:extLst>
                </a:gridCol>
                <a:gridCol w="1139151">
                  <a:extLst>
                    <a:ext uri="{9D8B030D-6E8A-4147-A177-3AD203B41FA5}">
                      <a16:colId xmlns:a16="http://schemas.microsoft.com/office/drawing/2014/main" val="686011830"/>
                    </a:ext>
                  </a:extLst>
                </a:gridCol>
                <a:gridCol w="1139151">
                  <a:extLst>
                    <a:ext uri="{9D8B030D-6E8A-4147-A177-3AD203B41FA5}">
                      <a16:colId xmlns:a16="http://schemas.microsoft.com/office/drawing/2014/main" val="2616710931"/>
                    </a:ext>
                  </a:extLst>
                </a:gridCol>
              </a:tblGrid>
              <a:tr h="437572">
                <a:tc>
                  <a:txBody>
                    <a:bodyPr/>
                    <a:lstStyle/>
                    <a:p>
                      <a:pPr algn="r" rtl="1" fontAlgn="ctr"/>
                      <a:r>
                        <a:rPr lang="he-IL" sz="1200" b="1" i="0" u="none" strike="noStrike" dirty="0">
                          <a:solidFill>
                            <a:srgbClr val="575757"/>
                          </a:solidFill>
                          <a:effectLst/>
                          <a:latin typeface="Arial" panose="020B0604020202020204" pitchFamily="34" charset="0"/>
                        </a:rPr>
                        <a:t>מספר זיהוי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1" i="0" u="none" strike="noStrike">
                          <a:solidFill>
                            <a:srgbClr val="575757"/>
                          </a:solidFill>
                          <a:effectLst/>
                          <a:latin typeface="Arial" panose="020B0604020202020204" pitchFamily="34" charset="0"/>
                        </a:rPr>
                        <a:t>שם משימה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1" i="0" u="none" strike="noStrike">
                          <a:solidFill>
                            <a:srgbClr val="575757"/>
                          </a:solidFill>
                          <a:effectLst/>
                          <a:latin typeface="Arial" panose="020B0604020202020204" pitchFamily="34" charset="0"/>
                        </a:rPr>
                        <a:t>תיאור משימה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1" i="0" u="none" strike="noStrike">
                          <a:solidFill>
                            <a:srgbClr val="575757"/>
                          </a:solidFill>
                          <a:effectLst/>
                          <a:latin typeface="Arial" panose="020B0604020202020204" pitchFamily="34" charset="0"/>
                        </a:rPr>
                        <a:t>אחראי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200" b="1" i="0" u="none" strike="noStrike">
                          <a:solidFill>
                            <a:srgbClr val="575757"/>
                          </a:solidFill>
                          <a:effectLst/>
                          <a:latin typeface="Arial" panose="020B0604020202020204" pitchFamily="34" charset="0"/>
                        </a:rPr>
                        <a:t>תאריך התחלה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200" b="1" i="0" u="none" strike="noStrike" dirty="0">
                          <a:solidFill>
                            <a:srgbClr val="575757"/>
                          </a:solidFill>
                          <a:effectLst/>
                          <a:latin typeface="Arial" panose="020B0604020202020204" pitchFamily="34" charset="0"/>
                        </a:rPr>
                        <a:t>תאריך סיום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200" b="1" i="0" u="none" strike="noStrike">
                          <a:solidFill>
                            <a:srgbClr val="575757"/>
                          </a:solidFill>
                          <a:effectLst/>
                          <a:latin typeface="Arial" panose="020B0604020202020204" pitchFamily="34" charset="0"/>
                        </a:rPr>
                        <a:t>משך (ימים)</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1" fontAlgn="ctr"/>
                      <a:r>
                        <a:rPr lang="he-IL" sz="1200" b="1" i="0" u="none" strike="noStrike">
                          <a:solidFill>
                            <a:srgbClr val="575757"/>
                          </a:solidFill>
                          <a:effectLst/>
                          <a:latin typeface="Arial" panose="020B0604020202020204" pitchFamily="34" charset="0"/>
                        </a:rPr>
                        <a:t>תלות</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560877815"/>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פרויקט ראשי</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תיאור כללי של הפרויקט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מנהל פרויקט</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01/01/2024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31/12/2024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365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4246012955"/>
                  </a:ext>
                </a:extLst>
              </a:tr>
              <a:tr h="437572">
                <a:tc>
                  <a:txBody>
                    <a:bodyPr/>
                    <a:lstStyle/>
                    <a:p>
                      <a:pPr algn="r" rtl="1" fontAlgn="ctr"/>
                      <a:r>
                        <a:rPr lang="en-IL" sz="1200" b="0" i="0" u="none" strike="noStrike" dirty="0">
                          <a:solidFill>
                            <a:srgbClr val="575757"/>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שלב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תיאור שלב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אחראי שלב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01/01/2024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31/03/2024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90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636931551"/>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משימה 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תיאור משימה 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אחראי משימה 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01/01/2024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744728787"/>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משימה 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תיאור משימה 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dirty="0">
                          <a:solidFill>
                            <a:srgbClr val="575757"/>
                          </a:solidFill>
                          <a:effectLst/>
                          <a:latin typeface="Arial" panose="020B0604020202020204" pitchFamily="34" charset="0"/>
                        </a:rPr>
                        <a:t>אחראי משימה 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16/01/2024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31/01/2024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744767417"/>
                  </a:ext>
                </a:extLst>
              </a:tr>
              <a:tr h="437572">
                <a:tc>
                  <a:txBody>
                    <a:bodyPr/>
                    <a:lstStyle/>
                    <a:p>
                      <a:pPr algn="r" rtl="1" fontAlgn="ctr"/>
                      <a:r>
                        <a:rPr lang="en-IL" sz="12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שלב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תיאור שלב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אחראי שלב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01/04/2024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30/06/2024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90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458682"/>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משימה 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תיאור משימה 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אחראי משימה 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01/04/2024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209541172"/>
                  </a:ext>
                </a:extLst>
              </a:tr>
              <a:tr h="437572">
                <a:tc>
                  <a:txBody>
                    <a:bodyPr/>
                    <a:lstStyle/>
                    <a:p>
                      <a:pPr algn="r" rtl="0" fontAlgn="ctr"/>
                      <a:r>
                        <a:rPr lang="en-IL" sz="1200" b="0" i="0" u="none" strike="noStrike" dirty="0">
                          <a:solidFill>
                            <a:srgbClr val="575757"/>
                          </a:solidFill>
                          <a:effectLst/>
                          <a:latin typeface="Arial" panose="020B0604020202020204" pitchFamily="34" charset="0"/>
                        </a:rPr>
                        <a:t>1.2.2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משימה 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תיאור משימה 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rtl="1" fontAlgn="ctr"/>
                      <a:r>
                        <a:rPr lang="he-IL" sz="1200" b="0" i="0" u="none" strike="noStrike">
                          <a:solidFill>
                            <a:srgbClr val="575757"/>
                          </a:solidFill>
                          <a:effectLst/>
                          <a:latin typeface="Arial" panose="020B0604020202020204" pitchFamily="34" charset="0"/>
                        </a:rPr>
                        <a:t>אחראי משימה 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16/04/2024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30/04/2024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a:solidFill>
                            <a:srgbClr val="575757"/>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rtl="0" fontAlgn="ctr"/>
                      <a:r>
                        <a:rPr lang="en-IL" sz="1200" b="0" i="0" u="none" strike="noStrike" dirty="0">
                          <a:solidFill>
                            <a:srgbClr val="575757"/>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5637572"/>
                  </a:ext>
                </a:extLst>
              </a:tr>
            </a:tbl>
          </a:graphicData>
        </a:graphic>
      </p:graphicFrame>
    </p:spTree>
    <p:extLst>
      <p:ext uri="{BB962C8B-B14F-4D97-AF65-F5344CB8AC3E}">
        <p14:creationId xmlns:p14="http://schemas.microsoft.com/office/powerpoint/2010/main" val="2511485957"/>
      </p:ext>
    </p:extLst>
  </p:cSld>
  <p:clrMapOvr>
    <a:masterClrMapping/>
  </p:clrMapOvr>
  <p:transition>
    <p:fade/>
  </p:transition>
</p:sld>
</file>

<file path=ppt/theme/theme1.xml><?xml version="1.0" encoding="utf-8"?>
<a:theme xmlns:a="http://schemas.openxmlformats.org/drawingml/2006/main" name="CP_CorpTemp_2023">
  <a:themeElements>
    <a:clrScheme name="Check Point 2023">
      <a:dk1>
        <a:srgbClr val="30242F"/>
      </a:dk1>
      <a:lt1>
        <a:srgbClr val="FFFFFF"/>
      </a:lt1>
      <a:dk2>
        <a:srgbClr val="DA1572"/>
      </a:dk2>
      <a:lt2>
        <a:srgbClr val="7F7F7F"/>
      </a:lt2>
      <a:accent1>
        <a:srgbClr val="DA1572"/>
      </a:accent1>
      <a:accent2>
        <a:srgbClr val="00B7FF"/>
      </a:accent2>
      <a:accent3>
        <a:srgbClr val="C42DE8"/>
      </a:accent3>
      <a:accent4>
        <a:srgbClr val="00EFE8"/>
      </a:accent4>
      <a:accent5>
        <a:srgbClr val="FF6600"/>
      </a:accent5>
      <a:accent6>
        <a:srgbClr val="293896"/>
      </a:accent6>
      <a:hlink>
        <a:srgbClr val="DA1572"/>
      </a:hlink>
      <a:folHlink>
        <a:srgbClr val="7F7F7F"/>
      </a:folHlink>
    </a:clrScheme>
    <a:fontScheme name="Check Point 2016">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lgn="ctr">
          <a:noFill/>
          <a:miter lim="800000"/>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80000"/>
          </a:lnSpc>
          <a:spcBef>
            <a:spcPts val="1200"/>
          </a:spcBef>
          <a:spcAft>
            <a:spcPts val="0"/>
          </a:spcAft>
          <a:buSzPct val="115000"/>
          <a:defRPr sz="2400" dirty="0" err="1" smtClean="0">
            <a:latin typeface="+mn-lt"/>
          </a:defRPr>
        </a:defPPr>
      </a:lstStyle>
    </a:spDef>
    <a:lnDef>
      <a:spPr bwMode="auto">
        <a:solidFill>
          <a:schemeClr val="bg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ffectLst/>
      </a:spPr>
      <a:bodyPr vert="horz" wrap="none" lIns="91440" tIns="45720" rIns="91440" bIns="45720" numCol="1" rtlCol="0" anchor="ctr" anchorCtr="0" compatLnSpc="1">
        <a:prstTxWarp prst="textNoShape">
          <a:avLst/>
        </a:prstTxWarp>
        <a:spAutoFit/>
      </a:bodyPr>
      <a:lstStyle>
        <a:defPPr>
          <a:spcBef>
            <a:spcPts val="0"/>
          </a:spcBef>
          <a:defRPr sz="2400" dirty="0" err="1" smtClean="0">
            <a:solidFill>
              <a:schemeClr val="bg2">
                <a:lumMod val="50000"/>
              </a:schemeClr>
            </a:solidFill>
            <a:latin typeface="Arial" panose="020B0604020202020204" pitchFamily="34" charset="0"/>
            <a:cs typeface="Arial" panose="020B0604020202020204" pitchFamily="34" charset="0"/>
          </a:defRPr>
        </a:defPPr>
      </a:lstStyle>
    </a:txDef>
  </a:objectDefaults>
  <a:extraClrSchemeLst>
    <a:extraClrScheme>
      <a:clrScheme name="PPTtemplates_10_01_26_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s_10_01_26_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s_10_01_26_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s_10_01_26_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s_10_01_26_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s_10_01_26_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s_10_01_26_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s_10_01_26_rp 8">
        <a:dk1>
          <a:srgbClr val="4E4E4E"/>
        </a:dk1>
        <a:lt1>
          <a:srgbClr val="FFFFFF"/>
        </a:lt1>
        <a:dk2>
          <a:srgbClr val="245491"/>
        </a:dk2>
        <a:lt2>
          <a:srgbClr val="777777"/>
        </a:lt2>
        <a:accent1>
          <a:srgbClr val="6553A0"/>
        </a:accent1>
        <a:accent2>
          <a:srgbClr val="000073"/>
        </a:accent2>
        <a:accent3>
          <a:srgbClr val="FFFFFF"/>
        </a:accent3>
        <a:accent4>
          <a:srgbClr val="414141"/>
        </a:accent4>
        <a:accent5>
          <a:srgbClr val="B8B3CD"/>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
      <a:clrScheme name="PPTtemplates_10_01_26_rp 9">
        <a:dk1>
          <a:srgbClr val="4E4E4E"/>
        </a:dk1>
        <a:lt1>
          <a:srgbClr val="FFFFFF"/>
        </a:lt1>
        <a:dk2>
          <a:srgbClr val="245491"/>
        </a:dk2>
        <a:lt2>
          <a:srgbClr val="777777"/>
        </a:lt2>
        <a:accent1>
          <a:srgbClr val="95B8CF"/>
        </a:accent1>
        <a:accent2>
          <a:srgbClr val="000073"/>
        </a:accent2>
        <a:accent3>
          <a:srgbClr val="FFFFFF"/>
        </a:accent3>
        <a:accent4>
          <a:srgbClr val="414141"/>
        </a:accent4>
        <a:accent5>
          <a:srgbClr val="C8D8E4"/>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BECE9E4-9591-4D40-BBA8-768C1619EF45}" vid="{FA562CBA-1ED7-43CF-BDD3-049F1CFE4CF3}"/>
    </a:ext>
  </a:extLst>
</a:theme>
</file>

<file path=ppt/theme/theme2.xml><?xml version="1.0" encoding="utf-8"?>
<a:theme xmlns:a="http://schemas.openxmlformats.org/drawingml/2006/main" name="Office Theme">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0cf9a1c-2cb1-4d38-9733-321b2d511f49}" enabled="1" method="Standard" siteId="{612a5289-89a8-45c2-a40d-f36fadb6d37c}" contentBits="0" removed="0"/>
</clbl:labelList>
</file>

<file path=docProps/app.xml><?xml version="1.0" encoding="utf-8"?>
<Properties xmlns="http://schemas.openxmlformats.org/officeDocument/2006/extended-properties" xmlns:vt="http://schemas.openxmlformats.org/officeDocument/2006/docPropsVTypes">
  <Template>blank</Template>
  <TotalTime>7656</TotalTime>
  <Words>640</Words>
  <Application>Microsoft Office PowerPoint</Application>
  <PresentationFormat>מותאם אישית</PresentationFormat>
  <Paragraphs>246</Paragraphs>
  <Slides>17</Slides>
  <Notes>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17</vt:i4>
      </vt:variant>
    </vt:vector>
  </HeadingPairs>
  <TitlesOfParts>
    <vt:vector size="26" baseType="lpstr">
      <vt:lpstr>Calibri</vt:lpstr>
      <vt:lpstr>Wingdings</vt:lpstr>
      <vt:lpstr>Assistant ExtraBold</vt:lpstr>
      <vt:lpstr>Helvetica</vt:lpstr>
      <vt:lpstr>Assistant SemiBold</vt:lpstr>
      <vt:lpstr>Arial</vt:lpstr>
      <vt:lpstr>Open Sans ExtraBold</vt:lpstr>
      <vt:lpstr>Ciscolight</vt:lpstr>
      <vt:lpstr>CP_CorpTemp_2023</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Checkpoint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Yuval Mamka</dc:creator>
  <cp:lastModifiedBy>דניאל פאל</cp:lastModifiedBy>
  <cp:revision>43</cp:revision>
  <cp:lastPrinted>2013-06-12T23:53:29Z</cp:lastPrinted>
  <dcterms:created xsi:type="dcterms:W3CDTF">2023-02-19T11:49:23Z</dcterms:created>
  <dcterms:modified xsi:type="dcterms:W3CDTF">2025-03-22T21:12:28Z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NoClassification</vt:lpwstr>
  </property>
  <property fmtid="{D5CDD505-2E9C-101B-9397-08002B2CF9AE}" pid="3" name="ClassificationDisplay">
    <vt:lpwstr>[No Classification] </vt:lpwstr>
  </property>
  <property fmtid="{D5CDD505-2E9C-101B-9397-08002B2CF9AE}" pid="4" name="ClassificationEntries">
    <vt:lpwstr>50</vt:lpwstr>
  </property>
  <property fmtid="{D5CDD505-2E9C-101B-9397-08002B2CF9AE}" pid="5" name="Classification_1">
    <vt:lpwstr>WGB8ZnR5dHdGZkpmfmpwanSJPnOXICeDOz0rm46QczeDLSQubzs0Nj4nVFE=</vt:lpwstr>
  </property>
  <property fmtid="{D5CDD505-2E9C-101B-9397-08002B2CF9AE}" pid="6" name="Classification_2">
    <vt:lpwstr>WGB8ZnR5dHdGZEpifGp2YXSJPnOGKjqRIDAtgZ+dKSlIOjUgNYJfIS8pJSpATw==</vt:lpwstr>
  </property>
  <property fmtid="{D5CDD505-2E9C-101B-9397-08002B2CF9AE}" pid="7" name="Classification_3">
    <vt:lpwstr>WGB8ZnR5dHdGZEpifGp2Z3SJPnOVNzuDLDc8io9POjWWKS5+hjkhMjRcVA==</vt:lpwstr>
  </property>
  <property fmtid="{D5CDD505-2E9C-101B-9397-08002B2CF9AE}" pid="8" name="Classification_4">
    <vt:lpwstr>WGB8ZnR5dHdGZEpifGp2ZHSJPnONLDOfJS1oPY6HPDeaKzEgMFKWg5qNj1oiLyQ0NEBC</vt:lpwstr>
  </property>
  <property fmtid="{D5CDD505-2E9C-101B-9397-08002B2CF9AE}" pid="9" name="Classification_5">
    <vt:lpwstr>WGB1f2l7dXVVd0FidWJ8aGduU4mIfoaSOiA6hoiALSFIOjUgNYJfIS8pJSpATw==</vt:lpwstr>
  </property>
  <property fmtid="{D5CDD505-2E9C-101B-9397-08002B2CF9AE}" pid="10" name="Verifier">
    <vt:lpwstr>IyCHJSc6Ni2APpMzOzkqPA==</vt:lpwstr>
  </property>
  <property fmtid="{D5CDD505-2E9C-101B-9397-08002B2CF9AE}" pid="11" name="PolicyName">
    <vt:lpwstr>IyBkiiooNjePMZkxLiQsPTo=</vt:lpwstr>
  </property>
  <property fmtid="{D5CDD505-2E9C-101B-9397-08002B2CF9AE}" pid="12" name="Version">
    <vt:lpwstr>Xw==</vt:lpwstr>
  </property>
  <property fmtid="{D5CDD505-2E9C-101B-9397-08002B2CF9AE}" pid="13" name="PolicyID">
    <vt:lpwstr/>
  </property>
  <property fmtid="{D5CDD505-2E9C-101B-9397-08002B2CF9AE}" pid="14" name="DomainID">
    <vt:lpwstr/>
  </property>
  <property fmtid="{D5CDD505-2E9C-101B-9397-08002B2CF9AE}" pid="15" name="HText">
    <vt:lpwstr/>
  </property>
  <property fmtid="{D5CDD505-2E9C-101B-9397-08002B2CF9AE}" pid="16" name="FText">
    <vt:lpwstr/>
  </property>
  <property fmtid="{D5CDD505-2E9C-101B-9397-08002B2CF9AE}" pid="17" name="WMark">
    <vt:lpwstr/>
  </property>
  <property fmtid="{D5CDD505-2E9C-101B-9397-08002B2CF9AE}" pid="18" name="Set">
    <vt:lpwstr>Ky4oOiM=</vt:lpwstr>
  </property>
  <property fmtid="{D5CDD505-2E9C-101B-9397-08002B2CF9AE}" pid="19" name="Classification_6">
    <vt:lpwstr>W2B1eml7dXVVd0FidWR8aGZpU4mIfoaSOiA6hoiALSFILC4wJoaAkj+PjISTlJGalp6GQZOKn08tLiY8OigtIFY=</vt:lpwstr>
  </property>
  <property fmtid="{D5CDD505-2E9C-101B-9397-08002B2CF9AE}" pid="20" name="Classification_7">
    <vt:lpwstr>VWBzZnR5dHBGbkphfmp0anSYPnOGKjqRIDAtgZ+dKSlIKy8sNSmHm5qPj5Gflo+BUZOdgksmOD0oSDcrOSA=</vt:lpwstr>
  </property>
  <property fmtid="{D5CDD505-2E9C-101B-9397-08002B2CF9AE}" pid="21" name="Classification_8">
    <vt:lpwstr>VWBzZnR5dHBGbkpneGp0ZHSYPnOVNzuDLDc8io9PKy+aKYUmPIyHmI+DjY+EUYKakksxJTkkXzAsKT8=</vt:lpwstr>
  </property>
  <property fmtid="{D5CDD505-2E9C-101B-9397-08002B2CF9AE}" pid="22" name="Classification_9">
    <vt:lpwstr>VWBzZnR5dHBGZkBofmB/YGZ5MoV+jT2QITgxTzmROzGBISYxMY1fkJWFhSGTl4SWlICdhp6RXJeGiEgtPyUtPSIyMzs=</vt:lpwstr>
  </property>
  <property fmtid="{D5CDD505-2E9C-101B-9397-08002B2CF9AE}" pid="23" name="Classification_10">
    <vt:lpwstr>VWB8ZnR5dHBGZkpnfWp2YnSJPnOGKjqRIDAtgZ+dKSlIKy8sNSmHm5qPj5Gflo+BUZOdgksmOD0oSDcrOSA=</vt:lpwstr>
  </property>
  <property fmtid="{D5CDD505-2E9C-101B-9397-08002B2CF9AE}" pid="24" name="Classification_11">
    <vt:lpwstr>VWB8ZnR5dHBGZkpne2p3ZHSJPnOVNzuDLDc8io9PKy+aKYUmPIyHmI+DjY+EUYKakksxJTkkXzAsKT8=</vt:lpwstr>
  </property>
  <property fmtid="{D5CDD505-2E9C-101B-9397-08002B2CF9AE}" pid="25" name="Classification_12">
    <vt:lpwstr>VGB9ZnR5dHBGY0pgd2p0a3SJPnOGKjqRIDAtgZ+dKSlIKy8sNSmHm5qPj5Gflo+BUZOdgksmOD0oSD5YQlxcPVZH</vt:lpwstr>
  </property>
  <property fmtid="{D5CDD505-2E9C-101B-9397-08002B2CF9AE}" pid="26" name="Classification_13">
    <vt:lpwstr>VGB9ZnR5dHBGY0pgd2p2YXSJPnOVNzuDLDc8io9PKy+aKYUmPIyHmI+DjY+EUYKakksxJTkkXzlfUkNeWFxc</vt:lpwstr>
  </property>
  <property fmtid="{D5CDD505-2E9C-101B-9397-08002B2CF9AE}" pid="27" name="Classification_14">
    <vt:lpwstr>XH5re3Zmd3RXY1BhdWVyaGRgU5iIfpeYJzIhi46aPCySJH4mPoCFM5yEgYKbj46ckYRcjJ+ISTcjLDJDOFpbIFZaT0Y=</vt:lpwstr>
  </property>
  <property fmtid="{D5CDD505-2E9C-101B-9397-08002B2CF9AE}" pid="28" name="Classification_15">
    <vt:lpwstr>XH5re3Zmd3RXY1BmdWBxaGVuU5iIfoSFJiAtjJ+RLH6QIiwklIqMlpyHlI6ZkZVbnJ+fVDMvOzVEKEVZRVxBIFc=</vt:lpwstr>
  </property>
  <property fmtid="{D5CDD505-2E9C-101B-9397-08002B2CF9AE}" pid="29" name="Classification_16">
    <vt:lpwstr>XH1rfWl7dXVSd0FidWF8aGZhU4mIfoaSOiA6hoiALSFIKy8sNSmHm5qPj5Gflo+BUZOdgksmOD0oSD5YQlxcPVZG</vt:lpwstr>
  </property>
  <property fmtid="{D5CDD505-2E9C-101B-9397-08002B2CF9AE}" pid="30" name="Classification_17">
    <vt:lpwstr>XH1rfWl7dXVSd0FidWF8aGdhU4mIfoSFJiAtjJ+RLH6QIiwklIqMlpyHlI6ZkZVbnJ+fVDMvOzVEKEVZRVxBIFc=</vt:lpwstr>
  </property>
  <property fmtid="{D5CDD505-2E9C-101B-9397-08002B2CF9AE}" pid="31" name="Classification_18">
    <vt:lpwstr>XH1rfWl7dXVSd0FidWNzaGFpU4mIfpeYJzIhi46aPCySJH4mPoCFM5yEgYKbj46ckYRcjJ+ISTcjLDJDOFpbIFZaT0Y=</vt:lpwstr>
  </property>
  <property fmtid="{D5CDD505-2E9C-101B-9397-08002B2CF9AE}" pid="32" name="Classification_19">
    <vt:lpwstr>XH1rfWl7dXVSd0FidWN9aGRtU4mIfoSFJiAtjJ+RLH6QIiwklIqMlpyHlI6ZkZVbnJ+fVDMvOzVEKEVZRVxBIFc=</vt:lpwstr>
  </property>
  <property fmtid="{D5CDD505-2E9C-101B-9397-08002B2CF9AE}" pid="33" name="Classification_20">
    <vt:lpwstr>XH1rcWl7dXVSd0NofmR/Z2x5I4V+iztXijgpnJidLiyQKTEsO4dfmYuEi4yAjI41nJiXjJuVnZ2HkV2NmoFXWjI/MDogLCBPLiAvOENc</vt:lpwstr>
  </property>
  <property fmtid="{D5CDD505-2E9C-101B-9397-08002B2CF9AE}" pid="34" name="Classification_21">
    <vt:lpwstr>XH1reHBmd3RXY1Bjf2p1ZW5sQWiEiG8lLCc8nYKXPCCXc36PgCErPi8/K0w0Oi05T0E=</vt:lpwstr>
  </property>
  <property fmtid="{D5CDD505-2E9C-101B-9397-08002B2CF9AE}" pid="35" name="Classification_22">
    <vt:lpwstr>XH1reHBmd3RXY1Bjf2p1am5pR2iEiG8nOzs8ioiALSFIIjEtO4SUgJAsh4mVnIqFkJmcm16GnZlSLycmOiE8QylaOzI8M19T</vt:lpwstr>
  </property>
  <property fmtid="{D5CDD505-2E9C-101B-9397-08002B2CF9AE}" pid="36" name="Classification_23">
    <vt:lpwstr>XH1re3Nmd3RXY1BjfWpxYm5rR2iViG85JnSLg4qHOyyVISYkIICLnUSei4SZjCGWl5WRhICKm5qdS5CBmFc/US41Pjw6LQ==</vt:lpwstr>
  </property>
  <property fmtid="{D5CDD505-2E9C-101B-9397-08002B2CF9AE}" pid="37" name="Classification_24">
    <vt:lpwstr>XGB1cGl7dXVTd0FidWN3aGBqU4mIfoaSOiA6hoiALSFIc4aPnShJPklbVFFdT1A=</vt:lpwstr>
  </property>
  <property fmtid="{D5CDD505-2E9C-101B-9397-08002B2CF9AE}" pid="38" name="Classification_25">
    <vt:lpwstr>XGB1cGl7dXVTd0FidWR8aGZvU4mIfoSFJiAtjJ+RLH6QIiwklIqMlpyHlI6ZkZVbnJ+fVDMvOzVEKEVZRVxBIFc=</vt:lpwstr>
  </property>
  <property fmtid="{D5CDD505-2E9C-101B-9397-08002B2CF9AE}" pid="39" name="Classification_26">
    <vt:lpwstr>XGB1cGl7dXVTd0FidWV1aGdrU4mIfpeYJzIhi46aPCySJH4mPoCFM5yEgYKbj46ckYRcjJ+ISTcjLDJDOFpbIFZaT0Y=</vt:lpwstr>
  </property>
  <property fmtid="{D5CDD505-2E9C-101B-9397-08002B2CF9AE}" pid="40" name="Classification_27">
    <vt:lpwstr>XGB1cGl7dXVTd0FidWV0aGZgU4mIfoSFJiAtjJ+RLH6QIiwklIqMlpyHlI6ZkZVbnJ+fVDMvOzVEKEVZRVxBIFc=</vt:lpwstr>
  </property>
  <property fmtid="{D5CDD505-2E9C-101B-9397-08002B2CF9AE}" pid="41" name="Classification_28">
    <vt:lpwstr>XGB2eWl7dXVTd0lofml/Ymx5MoV+iztXijgpnJidLiyQKTEsO4dfkJWFhSGTl4SWlICdhp6RXJeGiEgtPyUtPStBSEdAUl9T</vt:lpwstr>
  </property>
  <property fmtid="{D5CDD505-2E9C-101B-9397-08002B2CF9AE}" pid="42" name="Classification_29">
    <vt:lpwstr>XGB2eWl7dXVTd0lofWd/Y2d5MoV+lzGEPSYhjJ+RLH5Ii4+MlUQpRUhcVExATg==</vt:lpwstr>
  </property>
  <property fmtid="{D5CDD505-2E9C-101B-9397-08002B2CF9AE}" pid="43" name="Classification_30">
    <vt:lpwstr>XGB2eWl7dXVTd0lofWh/Z2x5MoV+iztXijgpnJidLiyQKTEsO4dfkJWFhSGTl4SWlICdhp6RXJeGiEgtPyUtPStBSEdAUl9T</vt:lpwstr>
  </property>
  <property fmtid="{D5CDD505-2E9C-101B-9397-08002B2CF9AE}" pid="44" name="Classification_31">
    <vt:lpwstr>XGB2eWl7dXVTd0lofGR/YWd5MoV+lzGEPSYhjJ+RLH5Ii4+MlUQpRUhcVExATg==</vt:lpwstr>
  </property>
  <property fmtid="{D5CDD505-2E9C-101B-9397-08002B2CF9AE}" pid="45" name="Classification_32">
    <vt:lpwstr>XGB2eWl7dXVTd0lofGV/Ym15MoV+iztXijgpnJidLiyQKTEsO4dfkJWFhSGTl4SWlICdhp6RXJeGiEgtPyUtPStBSEdAUl9T</vt:lpwstr>
  </property>
  <property fmtid="{D5CDD505-2E9C-101B-9397-08002B2CF9AE}" pid="46" name="Classification_33">
    <vt:lpwstr>XGB2eWl7dXVTd0loe2B/Y2R5MoV+lzGEPSYhjJ+RLH5Ii4+MlUQpRUhcVExATg==</vt:lpwstr>
  </property>
  <property fmtid="{D5CDD505-2E9C-101B-9397-08002B2CF9AE}" pid="47" name="Classification_34">
    <vt:lpwstr>XGB2eWl7dXVTd0loe2J/YWZ5MoV+iztXijgpnJidLiyQKTEsO4dfkJWFhSGTl4SWlICdhp6RXJeGiEgtPyUtPStBSEdAUl9T</vt:lpwstr>
  </property>
  <property fmtid="{D5CDD505-2E9C-101B-9397-08002B2CF9AE}" pid="48" name="Classification_35">
    <vt:lpwstr>XGB2eWl7dXVTd0Fof2F/Z2d5I4V+lzGEPSYhjJ+RLH5Ii4+MlUQpRUhcVExATg==</vt:lpwstr>
  </property>
  <property fmtid="{D5CDD505-2E9C-101B-9397-08002B2CF9AE}" pid="49" name="Classification_36">
    <vt:lpwstr>XGB2eWl7dXVTd0FoemB/Ymd5I4V+iztXijgpnJidLiyQKTEsO4dfmYuEi4yAjI41nJiXjJuVnZ2HkV2NmoFXWjI/MDogLCBPLiAvOENc</vt:lpwstr>
  </property>
  <property fmtid="{D5CDD505-2E9C-101B-9397-08002B2CF9AE}" pid="50" name="Classification_37">
    <vt:lpwstr>XGB2eWl7dXVTd0Nofmd/Y2B5I4V+lzGEPSYhjJ+RLH5Ii4+MlUQpRUhcVExATg==</vt:lpwstr>
  </property>
  <property fmtid="{D5CDD505-2E9C-101B-9397-08002B2CF9AE}" pid="51" name="Classification_38">
    <vt:lpwstr>XGB2eWl7dXVTd0Nofmd/YGV5I4V+iztXijgpnJidLiyQKTEsO4dfkJWFhSGTl4SWlICdhp6RXJeGiEgtPyUtPStBSEdAUl9T</vt:lpwstr>
  </property>
  <property fmtid="{D5CDD505-2E9C-101B-9397-08002B2CF9AE}" pid="52" name="Classification_39">
    <vt:lpwstr>XGB2eWl7dXVTd0NofGZ/Y2N5I4V+lzGEPSYhjJ+RLH5IgpGNmyQ0IDBBICQ8M1FE</vt:lpwstr>
  </property>
  <property fmtid="{D5CDD505-2E9C-101B-9397-08002B2CF9AE}" pid="53" name="Classification_40">
    <vt:lpwstr>XGB2eWl7dXVTd0dof2Z/YWd5I4V+iztXijgpnJidLiyQKTEsO4dfkJWFhSGTl4SWlICdhp6RXJeGiEgtPyUtPStBSEdAUl9T</vt:lpwstr>
  </property>
  <property fmtid="{D5CDD505-2E9C-101B-9397-08002B2CF9AE}" pid="54" name="Classification_41">
    <vt:lpwstr>XGB2eGl7dXVTd0lofmd/ZmN5MoV+lzGEPSYhjJ+RLH5Ii4+MlUQpRUhcVExATg==</vt:lpwstr>
  </property>
  <property fmtid="{D5CDD505-2E9C-101B-9397-08002B2CF9AE}" pid="55" name="Classification_42">
    <vt:lpwstr>XGB2eGl7dXVTd0FidWF2aGFuU4mIfpqYaZckjpiHISOaKyQxPYaKSJyGjYAwnImQnJuCgJmLhlqKip5VNiYlUUs6SUBAT0JSWw==</vt:lpwstr>
  </property>
  <property fmtid="{D5CDD505-2E9C-101B-9397-08002B2CF9AE}" pid="56" name="Classification_43">
    <vt:lpwstr>XGB2eGl7dXVTd0FidWFxaGdgU4mIfoaSOiA6hoiALSFIKy8sNSmHm5qPj5Gflo+BUZOdgksmOD0oSD5YQlxcPVZG</vt:lpwstr>
  </property>
  <property fmtid="{D5CDD505-2E9C-101B-9397-08002B2CF9AE}" pid="57" name="Classification_44">
    <vt:lpwstr>XGB2eGl7dXVTd0FidWFwaGFvU4mIfoSFJiAtjJ+RLH6QIiwklIqMlpyHlI6ZkZVbnJ+fVDMvOzVEKEVZRVxBIFc=</vt:lpwstr>
  </property>
  <property fmtid="{D5CDD505-2E9C-101B-9397-08002B2CF9AE}" pid="58" name="Classification_45">
    <vt:lpwstr>XGB2eGl7dXVTd0FidWFyaGRhU4mIfpqYaZckjpiHISOaKyQxPYaKSJyGjYAwnImQnJuCgJmLhlqKip5VNiYlUUs6SUBAT0JSWw==</vt:lpwstr>
  </property>
  <property fmtid="{D5CDD505-2E9C-101B-9397-08002B2CF9AE}" pid="59" name="Classification_46">
    <vt:lpwstr>XGB2cWl7dXVTd0FidWN3aGdtU4mIfpeYJzIhi46aPCySJH4mPoCFM5yEgYKbj46ckYRcjJ+ISTcjLDJDOFpbIFZaT0Y=</vt:lpwstr>
  </property>
  <property fmtid="{D5CDD505-2E9C-101B-9397-08002B2CF9AE}" pid="60" name="Classification_47">
    <vt:lpwstr>XGB2cWl7dXVTd0FidWN3aGBhU4mIfoSFJiAtjJ+RLH6QIiwklIqMlpyHlI6ZkZVbnJ+fVDMvOzVEKEVZRVxBIFc=</vt:lpwstr>
  </property>
  <property fmtid="{D5CDD505-2E9C-101B-9397-08002B2CF9AE}" pid="61" name="Classification_48">
    <vt:lpwstr>XGB2cWl7dXVTd0FidWN3aGFuU4mIfpqYaZckjpiHISOaKyQxPYaKSJyGjYAwnImQnJuCgJmLhlqKip5VNiYlUUs6SUBAT0JSWw==</vt:lpwstr>
  </property>
  <property fmtid="{D5CDD505-2E9C-101B-9397-08002B2CF9AE}" pid="62" name="Classification_49">
    <vt:lpwstr>XGB2cWl7dXVTd0FidWN2aGRqU4mIfoaSOiA6hoiALSFIKy8sNSmHm5qPj5Gflo+BUZOdgksmOD0oSD5YQlxcPVZG</vt:lpwstr>
  </property>
  <property fmtid="{D5CDD505-2E9C-101B-9397-08002B2CF9AE}" pid="63" name="Classification_50">
    <vt:lpwstr>XGB2cWl7dXVTd0FidWN2aGRgU4mIfoSFJiAtjJ+RLH6QIiwklIqMlpyHlI6ZkZVbnJ+fVDMvOzVEKEVZRVxBIFc=</vt:lpwstr>
  </property>
  <property fmtid="{D5CDD505-2E9C-101B-9397-08002B2CF9AE}" pid="64" name="lqminfo">
    <vt:i4>3</vt:i4>
  </property>
  <property fmtid="{D5CDD505-2E9C-101B-9397-08002B2CF9AE}" pid="65" name="lqmsess">
    <vt:lpwstr>1a5f720e-7d00-4620-88a5-38245ece3927</vt:lpwstr>
  </property>
</Properties>
</file>